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334" r:id="rId3"/>
    <p:sldId id="305" r:id="rId4"/>
    <p:sldId id="290" r:id="rId5"/>
    <p:sldId id="362" r:id="rId6"/>
    <p:sldId id="304" r:id="rId7"/>
    <p:sldId id="335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82" d="100"/>
          <a:sy n="82" d="100"/>
        </p:scale>
        <p:origin x="936" y="84"/>
      </p:cViewPr>
      <p:guideLst/>
    </p:cSldViewPr>
  </p:slideViewPr>
  <p:outlineViewPr>
    <p:cViewPr>
      <p:scale>
        <a:sx n="33" d="100"/>
        <a:sy n="33" d="100"/>
      </p:scale>
      <p:origin x="0" y="-111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89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83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5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8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21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23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00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11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62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6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941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58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240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23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64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7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is your intended audience?</a:t>
            </a:r>
          </a:p>
        </p:txBody>
      </p:sp>
    </p:spTree>
    <p:extLst>
      <p:ext uri="{BB962C8B-B14F-4D97-AF65-F5344CB8AC3E}">
        <p14:creationId xmlns:p14="http://schemas.microsoft.com/office/powerpoint/2010/main" val="22925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target policy level?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national, regional, international, public, private</a:t>
            </a:r>
          </a:p>
        </p:txBody>
      </p:sp>
    </p:spTree>
    <p:extLst>
      <p:ext uri="{BB962C8B-B14F-4D97-AF65-F5344CB8AC3E}">
        <p14:creationId xmlns:p14="http://schemas.microsoft.com/office/powerpoint/2010/main" val="13606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competing ideas?</a:t>
            </a:r>
          </a:p>
        </p:txBody>
      </p:sp>
    </p:spTree>
    <p:extLst>
      <p:ext uri="{BB962C8B-B14F-4D97-AF65-F5344CB8AC3E}">
        <p14:creationId xmlns:p14="http://schemas.microsoft.com/office/powerpoint/2010/main" val="37516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similar policy briefs.</a:t>
            </a:r>
          </a:p>
        </p:txBody>
      </p:sp>
    </p:spTree>
    <p:extLst>
      <p:ext uri="{BB962C8B-B14F-4D97-AF65-F5344CB8AC3E}">
        <p14:creationId xmlns:p14="http://schemas.microsoft.com/office/powerpoint/2010/main" val="5803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a good policy brief?</a:t>
            </a:r>
          </a:p>
        </p:txBody>
      </p:sp>
    </p:spTree>
    <p:extLst>
      <p:ext uri="{BB962C8B-B14F-4D97-AF65-F5344CB8AC3E}">
        <p14:creationId xmlns:p14="http://schemas.microsoft.com/office/powerpoint/2010/main" val="31128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concise </a:t>
            </a:r>
            <a:r>
              <a:rPr lang="en-US" sz="3600" dirty="0"/>
              <a:t>and </a:t>
            </a:r>
            <a:r>
              <a:rPr lang="en-US" sz="3600" dirty="0" smtClean="0"/>
              <a:t>clear language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use active voice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m</a:t>
            </a:r>
            <a:r>
              <a:rPr lang="en-US" sz="3600" dirty="0" smtClean="0"/>
              <a:t>ake the problem clear in the intro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h</a:t>
            </a:r>
            <a:r>
              <a:rPr lang="en-US" sz="3600" dirty="0" smtClean="0"/>
              <a:t>ighlight </a:t>
            </a:r>
            <a:r>
              <a:rPr lang="en-US" sz="3600" dirty="0"/>
              <a:t>the benefits </a:t>
            </a:r>
            <a:r>
              <a:rPr lang="en-US" sz="3600" dirty="0" smtClean="0"/>
              <a:t>of </a:t>
            </a:r>
            <a:r>
              <a:rPr lang="en-US" sz="3600" dirty="0"/>
              <a:t>recommendations </a:t>
            </a:r>
            <a:endParaRPr lang="en-US" sz="3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anticipate questions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Why </a:t>
            </a:r>
            <a:r>
              <a:rPr lang="en-US" sz="2400" dirty="0"/>
              <a:t>should I </a:t>
            </a:r>
            <a:r>
              <a:rPr lang="en-US" sz="2400" dirty="0" smtClean="0"/>
              <a:t>keep reading?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did they </a:t>
            </a:r>
            <a:r>
              <a:rPr lang="en-US" sz="2400" dirty="0" smtClean="0"/>
              <a:t>arrive at conclusions?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do </a:t>
            </a:r>
            <a:r>
              <a:rPr lang="en-US" sz="3600" dirty="0"/>
              <a:t>not </a:t>
            </a:r>
            <a:r>
              <a:rPr lang="en-US" sz="3600" dirty="0" smtClean="0"/>
              <a:t>be confrontational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ely on evidence not personal opinion</a:t>
            </a:r>
            <a:endParaRPr lang="en-US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8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outline of your policy brief based on your chosen group policy problem. In the Intro, write one sentence explaining the problem.</a:t>
            </a:r>
          </a:p>
        </p:txBody>
      </p:sp>
    </p:spTree>
    <p:extLst>
      <p:ext uri="{BB962C8B-B14F-4D97-AF65-F5344CB8AC3E}">
        <p14:creationId xmlns:p14="http://schemas.microsoft.com/office/powerpoint/2010/main" val="1254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separate group rooms, and return at 5pm for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25074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outline and your identified policy problem.</a:t>
            </a:r>
          </a:p>
        </p:txBody>
      </p:sp>
    </p:spTree>
    <p:extLst>
      <p:ext uri="{BB962C8B-B14F-4D97-AF65-F5344CB8AC3E}">
        <p14:creationId xmlns:p14="http://schemas.microsoft.com/office/powerpoint/2010/main" val="270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your policy briefs with: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findings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articles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cientific study</a:t>
            </a:r>
          </a:p>
        </p:txBody>
      </p:sp>
    </p:spTree>
    <p:extLst>
      <p:ext uri="{BB962C8B-B14F-4D97-AF65-F5344CB8AC3E}">
        <p14:creationId xmlns:p14="http://schemas.microsoft.com/office/powerpoint/2010/main" val="31927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 your recommendations on the evidence. </a:t>
            </a:r>
          </a:p>
        </p:txBody>
      </p:sp>
    </p:spTree>
    <p:extLst>
      <p:ext uri="{BB962C8B-B14F-4D97-AF65-F5344CB8AC3E}">
        <p14:creationId xmlns:p14="http://schemas.microsoft.com/office/powerpoint/2010/main" val="26631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research?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your policy problem statement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open to change your idea during or after research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research?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EU: refer to syllabus research resources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Qatar: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Almeezan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Planning and Statistics Authority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Papers and Articles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67889" y="48943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095108"/>
            <a:ext cx="8788088" cy="52705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DUE DATE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at 7pm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to me: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typical length? 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words – 3000 words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pages to 8 pages</a:t>
            </a:r>
          </a:p>
        </p:txBody>
      </p:sp>
    </p:spTree>
    <p:extLst>
      <p:ext uri="{BB962C8B-B14F-4D97-AF65-F5344CB8AC3E}">
        <p14:creationId xmlns:p14="http://schemas.microsoft.com/office/powerpoint/2010/main" val="17889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different parts?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with Problem Statement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- Evidence/Research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– maximum of three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– one or two only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Acknowledgement, Author, Disclaimer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the formatting different?</a:t>
            </a:r>
          </a:p>
        </p:txBody>
      </p:sp>
    </p:spTree>
    <p:extLst>
      <p:ext uri="{BB962C8B-B14F-4D97-AF65-F5344CB8AC3E}">
        <p14:creationId xmlns:p14="http://schemas.microsoft.com/office/powerpoint/2010/main" val="25205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Policy Briefs</a:t>
            </a:r>
          </a:p>
        </p:txBody>
      </p:sp>
    </p:spTree>
    <p:extLst>
      <p:ext uri="{BB962C8B-B14F-4D97-AF65-F5344CB8AC3E}">
        <p14:creationId xmlns:p14="http://schemas.microsoft.com/office/powerpoint/2010/main" val="563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QPT3VHF6MKWP-83287781-39090</_dlc_DocId>
    <_dlc_DocIdUrl xmlns="4595ca7b-3a15-4971-af5f-cadc29c03e04">
      <Url>https://qataruniversity-stage.qu.edu.qa/_layouts/15/DocIdRedir.aspx?ID=QPT3VHF6MKWP-83287781-39090</Url>
      <Description>QPT3VHF6MKWP-83287781-39090</Description>
    </_dlc_DocIdUrl>
  </documentManagement>
</p:properties>
</file>

<file path=customXml/itemProps1.xml><?xml version="1.0" encoding="utf-8"?>
<ds:datastoreItem xmlns:ds="http://schemas.openxmlformats.org/officeDocument/2006/customXml" ds:itemID="{A6A1EBB0-9273-4B21-8901-D84A6C4C8D83}"/>
</file>

<file path=customXml/itemProps2.xml><?xml version="1.0" encoding="utf-8"?>
<ds:datastoreItem xmlns:ds="http://schemas.openxmlformats.org/officeDocument/2006/customXml" ds:itemID="{35EA15D7-FEC8-49B1-A93C-F86D9097C639}"/>
</file>

<file path=customXml/itemProps3.xml><?xml version="1.0" encoding="utf-8"?>
<ds:datastoreItem xmlns:ds="http://schemas.openxmlformats.org/officeDocument/2006/customXml" ds:itemID="{8E39936D-4A55-437D-8F73-A56DDF282F68}"/>
</file>

<file path=customXml/itemProps4.xml><?xml version="1.0" encoding="utf-8"?>
<ds:datastoreItem xmlns:ds="http://schemas.openxmlformats.org/officeDocument/2006/customXml" ds:itemID="{0004DD23-43FE-41D8-B5C6-659DBB0E4D7B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3806</TotalTime>
  <Words>489</Words>
  <Application>Microsoft Office PowerPoint</Application>
  <PresentationFormat>Widescreen</PresentationFormat>
  <Paragraphs>137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Jean monnet module Doha courses on European union law  POLICY BRIEF WRITING Dr. RAFAEL BROWN</vt:lpstr>
      <vt:lpstr>MODULE 3: POLICY BRIEF WRITING (DAY 1 and 2)</vt:lpstr>
      <vt:lpstr>DAY 2: Introduction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POLICY BRIEF TEMPLATE</vt:lpstr>
      <vt:lpstr>POLICY BRIEF TEMPLATE</vt:lpstr>
      <vt:lpstr>POLICY BRIEF TEMPLATE</vt:lpstr>
      <vt:lpstr>EVIDENCE BASED POLICY BRIEFS</vt:lpstr>
      <vt:lpstr>EVIDENCE BASED POLICY BRIEFS</vt:lpstr>
      <vt:lpstr>EVIDENCE BASED POLICY BRIEFS</vt:lpstr>
      <vt:lpstr>EVIDENCE BASED POLICY BRIEFS</vt:lpstr>
      <vt:lpstr>REMINDER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 Day 2</dc:title>
  <dc:creator>Fatma Mansour M A Almesleh</dc:creator>
  <cp:lastModifiedBy>Rafael Dean Brown</cp:lastModifiedBy>
  <cp:revision>184</cp:revision>
  <dcterms:created xsi:type="dcterms:W3CDTF">2015-10-18T15:36:54Z</dcterms:created>
  <dcterms:modified xsi:type="dcterms:W3CDTF">2021-04-08T12:48:44Z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71af32d8-fd33-48c5-9684-d9a049b73f86</vt:lpwstr>
  </property>
</Properties>
</file>