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61" r:id="rId3"/>
    <p:sldId id="263" r:id="rId4"/>
    <p:sldId id="264" r:id="rId5"/>
    <p:sldId id="334" r:id="rId6"/>
    <p:sldId id="305" r:id="rId7"/>
    <p:sldId id="290" r:id="rId8"/>
    <p:sldId id="304" r:id="rId9"/>
    <p:sldId id="335" r:id="rId10"/>
    <p:sldId id="336" r:id="rId11"/>
    <p:sldId id="337" r:id="rId12"/>
    <p:sldId id="338" r:id="rId13"/>
    <p:sldId id="340" r:id="rId14"/>
    <p:sldId id="342" r:id="rId15"/>
    <p:sldId id="347" r:id="rId16"/>
    <p:sldId id="344" r:id="rId17"/>
    <p:sldId id="343" r:id="rId18"/>
    <p:sldId id="339" r:id="rId19"/>
    <p:sldId id="346" r:id="rId20"/>
    <p:sldId id="348" r:id="rId21"/>
    <p:sldId id="341" r:id="rId22"/>
    <p:sldId id="349" r:id="rId23"/>
    <p:sldId id="350" r:id="rId24"/>
    <p:sldId id="352" r:id="rId25"/>
    <p:sldId id="356" r:id="rId26"/>
    <p:sldId id="355" r:id="rId27"/>
    <p:sldId id="357" r:id="rId28"/>
    <p:sldId id="353" r:id="rId29"/>
    <p:sldId id="351" r:id="rId30"/>
    <p:sldId id="354" r:id="rId31"/>
    <p:sldId id="358" r:id="rId32"/>
    <p:sldId id="359" r:id="rId33"/>
    <p:sldId id="360" r:id="rId34"/>
    <p:sldId id="361" r:id="rId35"/>
    <p:sldId id="27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3" autoAdjust="0"/>
    <p:restoredTop sz="90015" autoAdjust="0"/>
  </p:normalViewPr>
  <p:slideViewPr>
    <p:cSldViewPr snapToGrid="0">
      <p:cViewPr varScale="1">
        <p:scale>
          <a:sx n="55" d="100"/>
          <a:sy n="55" d="100"/>
        </p:scale>
        <p:origin x="90" y="642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45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78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79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9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98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14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45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7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60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834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01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7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36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06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243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671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592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96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9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72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214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6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514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09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qufaculty.qu.edu.qa/rbrown/projects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Syllabus Overview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Understand Policy Briefs and Start Thinking of a Policy Problem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How to Write a Policy Brief, Create a Template, Support with Research</a:t>
            </a:r>
          </a:p>
        </p:txBody>
      </p:sp>
    </p:spTree>
    <p:extLst>
      <p:ext uri="{BB962C8B-B14F-4D97-AF65-F5344CB8AC3E}">
        <p14:creationId xmlns:p14="http://schemas.microsoft.com/office/powerpoint/2010/main" val="7969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915295"/>
            <a:ext cx="8788088" cy="30714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Methods: Active Learning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Socratic Method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Flipped Classroom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653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 deliverable?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(2-4 pages, 700-1000 words)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April 13, 2021</a:t>
            </a:r>
            <a:endParaRPr lang="en-US" sz="4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policy? </a:t>
            </a: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8000" dirty="0" smtClean="0"/>
              <a:t>what policymakers choose to do</a:t>
            </a:r>
            <a:endParaRPr lang="en-US" sz="8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1500" dirty="0" smtClean="0"/>
              <a:t>plan of action</a:t>
            </a:r>
            <a:endParaRPr lang="en-US" sz="1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6000" dirty="0" smtClean="0"/>
              <a:t>decisions </a:t>
            </a:r>
            <a:r>
              <a:rPr lang="en-US" sz="6000" dirty="0"/>
              <a:t>that affect a significant number of people’s lives</a:t>
            </a: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53154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smtClean="0"/>
              <a:t>“A definite course or method of action selected from among alternatives and in the light of given conditions to guide and, usually, to determine present and future decisions.”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difference between policy and law? </a:t>
            </a:r>
          </a:p>
        </p:txBody>
      </p:sp>
    </p:spTree>
    <p:extLst>
      <p:ext uri="{BB962C8B-B14F-4D97-AF65-F5344CB8AC3E}">
        <p14:creationId xmlns:p14="http://schemas.microsoft.com/office/powerpoint/2010/main" val="22743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help guide decisions, while law implement rules, procedures, or standards.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Brown, Clinical Assistant Professor, College of Law, Qatar University; Affiliate, Centre for Law and Development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Interest: artificial intelligence, cybersecurity, legal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and analysis,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http://qufaculty.qu.edu.qa/rbrown/projects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432725"/>
            <a:ext cx="1885950" cy="2077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can lead to creation of law.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can require certain policies to be created.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makers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2532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084832"/>
            <a:ext cx="8788088" cy="358155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anyone who formulates or amends policy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(national, regional, international)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two types?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short document used as a tool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policy problems or propose change with research-based alternatives or recommendations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non-specialized audience</a:t>
            </a:r>
          </a:p>
        </p:txBody>
      </p:sp>
    </p:spTree>
    <p:extLst>
      <p:ext uri="{BB962C8B-B14F-4D97-AF65-F5344CB8AC3E}">
        <p14:creationId xmlns:p14="http://schemas.microsoft.com/office/powerpoint/2010/main" val="1801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v. Policy Report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a policy brief affect change?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-preferred by busy policy actors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-more likely to persuade those with no prior held beliefs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-making research findings easily understood and more likely to be acted upon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1740489"/>
            <a:ext cx="6279350" cy="35390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Faculty Building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I03, Rm 531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 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 Google Meet)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Tuesdays, 10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– 12:00 PM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61" y="3158941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an example of an EU policy that affects you, or people in Qatar/GCC?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MINUTE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IN GROUPS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RETURN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DISCUSSION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group must brainstorm and list three policy problems that relate to the EU.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 would you like to write about related to the EU?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topic/area of law?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it important?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purpose or goal?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the audience/policy maker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AT 5:30PM TO THE MAIN ROOM TO PRESENT YOUR LIST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PRESENTER AND LIST IDEAS.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7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want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not need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topic narrow enough?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cause of the problem?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7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Tuesday/Thursday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PM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will be held online via Microsoft Teams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class’s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what is policy, and the purpose of a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policy brief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structure and write the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support the policy brief with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this class important?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QPT3VHF6MKWP-83287781-39089</_dlc_DocId>
    <_dlc_DocIdUrl xmlns="4595ca7b-3a15-4971-af5f-cadc29c03e04">
      <Url>https://qataruniversity-stage.qu.edu.qa/_layouts/15/DocIdRedir.aspx?ID=QPT3VHF6MKWP-83287781-39089</Url>
      <Description>QPT3VHF6MKWP-83287781-39089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EBE985-8B81-45D5-8001-F7CB890DC455}"/>
</file>

<file path=customXml/itemProps2.xml><?xml version="1.0" encoding="utf-8"?>
<ds:datastoreItem xmlns:ds="http://schemas.openxmlformats.org/officeDocument/2006/customXml" ds:itemID="{58325993-7C73-4C2A-8062-2EC90B8B9A96}"/>
</file>

<file path=customXml/itemProps3.xml><?xml version="1.0" encoding="utf-8"?>
<ds:datastoreItem xmlns:ds="http://schemas.openxmlformats.org/officeDocument/2006/customXml" ds:itemID="{8AA1A277-6FBD-4246-86D7-DFD48321952E}"/>
</file>

<file path=customXml/itemProps4.xml><?xml version="1.0" encoding="utf-8"?>
<ds:datastoreItem xmlns:ds="http://schemas.openxmlformats.org/officeDocument/2006/customXml" ds:itemID="{AC532F93-0764-4A12-A909-03159CB8D315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3766</TotalTime>
  <Words>712</Words>
  <Application>Microsoft Office PowerPoint</Application>
  <PresentationFormat>Widescreen</PresentationFormat>
  <Paragraphs>163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Jean monnet module Doha courses on European union law  POLICY BRIEF WRITING Dr. RAFAEL BROWN</vt:lpstr>
      <vt:lpstr>WELCOME TO THE COURSE</vt:lpstr>
      <vt:lpstr>WELCOME TO THE COURSE</vt:lpstr>
      <vt:lpstr>WELCOME TO THE COURSE</vt:lpstr>
      <vt:lpstr>MODULE 3: POLICY BRIEF WRITING (DAY 1 and 2)</vt:lpstr>
      <vt:lpstr>DAY 1: Introduction</vt:lpstr>
      <vt:lpstr>COURSE Introduction</vt:lpstr>
      <vt:lpstr>LEARNING OUTCOMES</vt:lpstr>
      <vt:lpstr>COURSE Introduction</vt:lpstr>
      <vt:lpstr>COURSE Introduction</vt:lpstr>
      <vt:lpstr>COURSE Introduction</vt:lpstr>
      <vt:lpstr>COURSE Introduction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 MAKER</vt:lpstr>
      <vt:lpstr>Policy BRIEF</vt:lpstr>
      <vt:lpstr>Policy BRIEF</vt:lpstr>
      <vt:lpstr>TWO TYPES OF Policy BRIEFS</vt:lpstr>
      <vt:lpstr>Policy BRIEF</vt:lpstr>
      <vt:lpstr>Policy BRIEF</vt:lpstr>
      <vt:lpstr>Policy BRIEF</vt:lpstr>
      <vt:lpstr>Policy BRIEF</vt:lpstr>
      <vt:lpstr>Policy BRIEF</vt:lpstr>
      <vt:lpstr>10 MINUTE BREAK</vt:lpstr>
      <vt:lpstr>GROUP DISCUSSION</vt:lpstr>
      <vt:lpstr>POLICY BRIEF PLANNING</vt:lpstr>
      <vt:lpstr>POLICY BRIEF PLANNING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Fatma Mansour M A Almesleh</dc:creator>
  <cp:lastModifiedBy>Rafael Dean Brown</cp:lastModifiedBy>
  <cp:revision>177</cp:revision>
  <dcterms:created xsi:type="dcterms:W3CDTF">2015-10-18T15:36:54Z</dcterms:created>
  <dcterms:modified xsi:type="dcterms:W3CDTF">2021-04-02T14:26:12Z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0ebf62a1-c1ec-4dcd-a6ba-424ee597b9e4</vt:lpwstr>
  </property>
</Properties>
</file>