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4.xml" ContentType="application/vnd.ms-office.chartstyle+xml"/>
  <Override PartName="/ppt/charts/colors4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009263" cy="43205400"/>
  <p:notesSz cx="6797675" cy="9928225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480" y="2352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146482349869107E-2"/>
          <c:y val="0.68538928938652599"/>
          <c:w val="0.86991395328010501"/>
          <c:h val="0.28891479157085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08B28A-A410-4408-A7A7-74705D74528D}" type="datetimeFigureOut">
              <a:rPr lang="x-none" smtClean="0"/>
              <a:t>2/24/2016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1241425"/>
            <a:ext cx="2790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4686D-E687-4A44-B4E7-38035EF217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9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4686D-E687-4A44-B4E7-38035EF217B1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1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148630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lvl="0" algn="r" rtl="1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والمناقشة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449830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الخلاصة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358" y="34382149"/>
            <a:ext cx="8356881" cy="153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المراجع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5414" y="7749542"/>
            <a:ext cx="8808514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والمناقشة</a:t>
            </a:r>
            <a:endParaRPr lang="ar-SA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0361" y="7749542"/>
            <a:ext cx="8670422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المنهجية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48630" y="3025140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الخلفية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البحثية</a:t>
            </a:r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1535" y="1171964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القسم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اسم الطالب</a:t>
            </a:r>
          </a:p>
          <a:p>
            <a:pPr algn="r" rtl="1"/>
            <a:r>
              <a:rPr lang="ar-SA" sz="7200" dirty="0" smtClean="0">
                <a:solidFill>
                  <a:srgbClr val="1F497D"/>
                </a:solidFill>
                <a:latin typeface="Helvetica Neue"/>
                <a:cs typeface="Helvetica Neue"/>
              </a:rPr>
              <a:t>اسم </a:t>
            </a:r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المشرف</a:t>
            </a:r>
            <a:endParaRPr lang="en-US" sz="72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148630" y="7749542"/>
            <a:ext cx="861060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ملخص البحث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7597" y="10020300"/>
            <a:ext cx="8763000" cy="317231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4036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عنوان المشروع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الجهة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الممولة ‪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/‬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المنحة (في 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حال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وجدت) </a:t>
            </a:r>
            <a:r>
              <a:rPr lang="ar-SA" sz="7200" dirty="0">
                <a:latin typeface="Helvetica Neue"/>
                <a:cs typeface="Helvetica Neue"/>
              </a:rPr>
              <a:t> 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7785579"/>
              </p:ext>
            </p:extLst>
          </p:nvPr>
        </p:nvGraphicFramePr>
        <p:xfrm>
          <a:off x="494106" y="10858500"/>
          <a:ext cx="8105818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7148630" y="2018157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الأهداف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QPT3VHF6MKWP-83287781-45025</_dlc_DocId>
    <_dlc_DocIdUrl xmlns="4595ca7b-3a15-4971-af5f-cadc29c03e04">
      <Url>https://qataruniversity-stage.qu.edu.qa/_layouts/15/DocIdRedir.aspx?ID=QPT3VHF6MKWP-83287781-45025</Url>
      <Description>QPT3VHF6MKWP-83287781-45025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F08FC-C8AD-4B89-9C0E-6FE9C1D04BBC}"/>
</file>

<file path=customXml/itemProps2.xml><?xml version="1.0" encoding="utf-8"?>
<ds:datastoreItem xmlns:ds="http://schemas.openxmlformats.org/officeDocument/2006/customXml" ds:itemID="{34A95078-5637-406F-83AE-23E1573D8D2A}"/>
</file>

<file path=customXml/itemProps3.xml><?xml version="1.0" encoding="utf-8"?>
<ds:datastoreItem xmlns:ds="http://schemas.openxmlformats.org/officeDocument/2006/customXml" ds:itemID="{FB59C76A-EF9D-4BB2-84FF-DB0631CEF0A0}"/>
</file>

<file path=customXml/itemProps4.xml><?xml version="1.0" encoding="utf-8"?>
<ds:datastoreItem xmlns:ds="http://schemas.openxmlformats.org/officeDocument/2006/customXml" ds:itemID="{F2E0BE7F-27BB-41E3-A144-87FD10D5A782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43</cp:revision>
  <cp:lastPrinted>2016-02-24T09:03:24Z</cp:lastPrinted>
  <dcterms:created xsi:type="dcterms:W3CDTF">2013-04-23T09:53:18Z</dcterms:created>
  <dcterms:modified xsi:type="dcterms:W3CDTF">2016-02-24T09:03:30Z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928b2af1-dde4-4fe9-9dee-76e41c9ae9b7</vt:lpwstr>
  </property>
</Properties>
</file>