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6644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survey with 21 questions administered to the entire sample: with a sample of 1,000, you get 21,000 items administered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assignment to one-third of the sample with 11, 10, and 10 questions in each (5+6), (5+5), and (5+5): with 1/3 samples you get 3,663 items + 3,300 + 3,300 = 10,263 items administered (about half as many)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random assignment to one-quarter of the sample (21, 11, 10, and 10 item), you get 5,250 + 2,750 + 2,500 + 2,500 = 13,000 items administered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survey with 21 questions administered to the entire sample: with a sample of 1,000, you get 21,000 items administered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assignment to one-third of the sample with 11, 10, and 10 questions in each (5+6), (5+5), and (5+5): with 1/3 samples you get 3,663 items + 3,300 + 3,300 = 10,263 items administered (about half as many)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random assignment to one-quarter of the sample (21, 11, 10, and 10 item), you get 5,250 + 2,750 + 2,500 + 2,500 = 13,000 items administered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1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8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7" y="-76197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6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7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8" y="3406354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8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7" cy="4983477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0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6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6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articles.com/cf_dls/g2601/0012/2601001289/p1/article.j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3: Experiments in Survey Design and Implementation</a:t>
            </a: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17,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Convergent Validity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 evaluation of  a measure based upon other known research using the concept.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If a measure is valid, it should correlate with other measures of the same concept, such as previously validated ones.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22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Discriminant Validity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52400" y="1749666"/>
            <a:ext cx="8991600" cy="5105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There are some variables with which a measure should not be correlated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Intelligence should not be correlated with 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A concept may have different meanings for different groups or subsets of units, so scores should differ among them as well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Criterion-related Validity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If there is another well-validated measure of the concept, and the values are related to another (criterion) variable, i.e., women have higher IQ scores than men: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1. Concurrent validity: can the new measure also distinguish the present standing of units on the criterion variable?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Does my new test of intelligence show women with higher scores than men?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Experimental Validity Testing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we have a new measure of a concept involving 5 questions and want to compare it to three well-validated measures of the same concept: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Measure A:	  6 questions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Measure B:   5 questions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Measure C:   5 questions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 can we organize the convergent validity test?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Experimental Validity Testing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92202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the sample size is 1,000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One survey with 21 questions (5 + 6 + 5 + 5) = 21,000 	items administered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Random assignment of each validated 		measure to 	1/3 of the sample of 11, 10, and 10 items 	=  3,663 + 3,330 + 3,330 = 10,323 items administered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Random assignment to ¼ of the sample of 21, 11, 10, 	and 10 items = 5,250 + 2,750 + 2,500 + 2,500 = 13,000 	items administered	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458200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Comparison of 							alternative frames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Comparison of an							existing frame to a 						constructed frame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Examples of alternative frames: Landline, Cell phone, Address-based, Registration-based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204864"/>
            <a:ext cx="4135100" cy="226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Frame Problems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Typical frame problems that may differ by frame: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Non‐coverage (missing elements)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Blanks (ineligible elements)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Duplicates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Clusters (more than one population element 	associated with a single list element)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would be the key tradeoffs/differences?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Coverage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Response rates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Costs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Comparison of  an RDD phone frame (or dual frame design) and an Address Based Sample (ABS) frame for completeness of coverage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Link et al. (2008). “A Comparison of Address-Based Sampling (ABS) versus Random Digit Dialing (RDD) for General Population Surveys.” </a:t>
            </a:r>
            <a:r>
              <a:rPr lang="en-GB" sz="2800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Public Opinion Quarterly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72: 6-27.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Selection:</a:t>
            </a:r>
            <a:b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Coverage and Response Rates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Basic design elements: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Take a large-scale national survey (Behavioral 	Risk Factor Surveillance System – BRFSS) 	conducted at the state level using RDD-CATI and 	in 6 states with low response rates; use a split-half 	sample to include a mail questionnaire with ABS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Outline: Session 3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91263" cy="44679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Beginning to discuss methodological experiments within the TSE model of the survey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By the end of this session, you should have an understanding of how methodological experiments can improve the design of your surveys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Selection:</a:t>
            </a:r>
            <a:b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Coverage and Response Rates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493" y="1798634"/>
            <a:ext cx="7901412" cy="467001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86496" y="6505675"/>
            <a:ext cx="44958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Link et al (2008)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Selection: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Coverage and Response Rates</a:t>
            </a:r>
          </a:p>
        </p:txBody>
      </p:sp>
      <p:pic>
        <p:nvPicPr>
          <p:cNvPr id="288" name="Shape 2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828800"/>
            <a:ext cx="5224982" cy="464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86496" y="6505675"/>
            <a:ext cx="44958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Link et al (2008)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Sampling Error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875008"/>
            <a:ext cx="7454853" cy="441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304800" y="6486523"/>
            <a:ext cx="73152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Dutwin &amp; Lopez (2014)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Sampling Error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828800"/>
            <a:ext cx="7170026" cy="458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304800" y="6490857"/>
            <a:ext cx="73152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Dutwin &amp; Lopez (2014)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Construct Validation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 the measures 						capture the concept?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2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2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2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Two key concepts involved here: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Tests to validate new measures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Efficient survey design to maximize the 	number of  tests within a given budget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7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7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133600"/>
            <a:ext cx="4054235" cy="179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Validity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89154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7609"/>
              <a:buFont typeface="Noto Sans Symbols"/>
              <a:buChar char="●"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Validity relates to the congruence or "goodness of fit" between an operational definition and the concept it is purported to measure.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609"/>
              <a:buFont typeface="Noto Sans Symbols"/>
              <a:buChar char="●"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highly unreliable measure cannot be valid if measurements cannot be taken consistently.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609"/>
              <a:buFont typeface="Noto Sans Symbols"/>
              <a:buChar char="●"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But a highly reliable measure can also be invalid if the operational link to the underlying concept is not there.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order to assess validity, we can make:</a:t>
            </a:r>
            <a:r>
              <a:rPr lang="en-GB" sz="432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432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432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915400" cy="487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1) A subjective evaluation of whether the variable is measuring what is supposed to (no correlations)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AND/ 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2) Compare the variable to other measures of the same concept with which it should or should not be related (use correlations)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b="1" i="0" u="none" strike="noStrike" cap="non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I am interested in the concept of “intelligence”?  What is that concept?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I am interested in the concept of “intelligence”?  What is that concept?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Sometimes researchers are interested in developing completely new measures of a concept because they don’t think the current measure is valid.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In order to be considered valid, my measure must at least seem to be measuring the right concept.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91600" cy="457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I use a survey and ask the following questions: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What is the Emir’s name?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Who is the Prime Minister?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many members are there on the Doha 	City Council?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Do answers to these questions measure “intelligence”?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Are there any standard measures of intelligence?  (Stanford-Binet test)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Gale Encyclopedia of Medicine: Stanford-Binet intelligence scales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If there are and those measures have been well evaluated and validated, then my new measure of the concept must be correlated with that measure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QPT3VHF6MKWP-83287781-41473</_dlc_DocId>
    <_dlc_DocIdUrl xmlns="4595ca7b-3a15-4971-af5f-cadc29c03e04">
      <Url>https://qataruniversity-stage.qu.edu.qa/_layouts/15/DocIdRedir.aspx?ID=QPT3VHF6MKWP-83287781-41473</Url>
      <Description>QPT3VHF6MKWP-83287781-41473</Description>
    </_dlc_DocIdUrl>
  </documentManagement>
</p:properties>
</file>

<file path=customXml/itemProps1.xml><?xml version="1.0" encoding="utf-8"?>
<ds:datastoreItem xmlns:ds="http://schemas.openxmlformats.org/officeDocument/2006/customXml" ds:itemID="{14423C06-9E18-4DBD-8135-9D1B3A2318A7}"/>
</file>

<file path=customXml/itemProps2.xml><?xml version="1.0" encoding="utf-8"?>
<ds:datastoreItem xmlns:ds="http://schemas.openxmlformats.org/officeDocument/2006/customXml" ds:itemID="{3F46F7A9-E873-42B3-AB9B-1D569B6EE53A}"/>
</file>

<file path=customXml/itemProps3.xml><?xml version="1.0" encoding="utf-8"?>
<ds:datastoreItem xmlns:ds="http://schemas.openxmlformats.org/officeDocument/2006/customXml" ds:itemID="{5E66E224-AFC8-4EB4-9B1E-D5C130F1BF1B}"/>
</file>

<file path=customXml/itemProps4.xml><?xml version="1.0" encoding="utf-8"?>
<ds:datastoreItem xmlns:ds="http://schemas.openxmlformats.org/officeDocument/2006/customXml" ds:itemID="{A9A4A750-291A-4E76-8B87-82EB733F7A4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(4:3)</PresentationFormat>
  <Paragraphs>134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Noto Sans Symbols</vt:lpstr>
      <vt:lpstr>Calibri</vt:lpstr>
      <vt:lpstr>Corbel</vt:lpstr>
      <vt:lpstr>Times New Roman</vt:lpstr>
      <vt:lpstr>Focus</vt:lpstr>
      <vt:lpstr>SESRI   Workshop on Survey-based Experiments</vt:lpstr>
      <vt:lpstr>Outline: Session 3</vt:lpstr>
      <vt:lpstr>Experiments in Construct Validation</vt:lpstr>
      <vt:lpstr>The Concept of Validity</vt:lpstr>
      <vt:lpstr> In order to assess validity, we can make: </vt:lpstr>
      <vt:lpstr>The Concept of Intelligence</vt:lpstr>
      <vt:lpstr>The Concept of Intelligence</vt:lpstr>
      <vt:lpstr>The Concept of Intelligence</vt:lpstr>
      <vt:lpstr>The Concept of Intelligence</vt:lpstr>
      <vt:lpstr>Convergent Validity</vt:lpstr>
      <vt:lpstr>Discriminant Validity</vt:lpstr>
      <vt:lpstr>Criterion-related Validity</vt:lpstr>
      <vt:lpstr>Experimental Validity Testing</vt:lpstr>
      <vt:lpstr>Experimental Validity Testing</vt:lpstr>
      <vt:lpstr>Experiments in Frame Selection</vt:lpstr>
      <vt:lpstr>Frame Problems</vt:lpstr>
      <vt:lpstr>Experiments in Frame Selection</vt:lpstr>
      <vt:lpstr>Experiments in Frame Selection</vt:lpstr>
      <vt:lpstr>Experiments in Frame Selection: Coverage and Response Rates</vt:lpstr>
      <vt:lpstr>Experiments in Frame Selection: Coverage and Response Rates</vt:lpstr>
      <vt:lpstr>Experiments in Frame Selection: Coverage and Response Rates</vt:lpstr>
      <vt:lpstr>TSE Model: Sampling Error</vt:lpstr>
      <vt:lpstr>TSE Model: Sampling Error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Noora Mohammed O J AlNaimi</dc:creator>
  <cp:lastModifiedBy>Noora Mohammed O J AlNaimi</cp:lastModifiedBy>
  <cp:revision>1</cp:revision>
  <dcterms:modified xsi:type="dcterms:W3CDTF">2017-11-14T05:38:19Z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e7f032ca-00e4-49ec-a362-a9301b9976fc</vt:lpwstr>
  </property>
</Properties>
</file>