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1" r:id="rId1"/>
  </p:sldMasterIdLst>
  <p:handoutMasterIdLst>
    <p:handoutMasterId r:id="rId26"/>
  </p:handoutMasterIdLst>
  <p:sldIdLst>
    <p:sldId id="256" r:id="rId2"/>
    <p:sldId id="267" r:id="rId3"/>
    <p:sldId id="264" r:id="rId4"/>
    <p:sldId id="301" r:id="rId5"/>
    <p:sldId id="300" r:id="rId6"/>
    <p:sldId id="302" r:id="rId7"/>
    <p:sldId id="304" r:id="rId8"/>
    <p:sldId id="303" r:id="rId9"/>
    <p:sldId id="297" r:id="rId10"/>
    <p:sldId id="291" r:id="rId11"/>
    <p:sldId id="305" r:id="rId12"/>
    <p:sldId id="306" r:id="rId13"/>
    <p:sldId id="307" r:id="rId14"/>
    <p:sldId id="308" r:id="rId15"/>
    <p:sldId id="279" r:id="rId16"/>
    <p:sldId id="277" r:id="rId17"/>
    <p:sldId id="293" r:id="rId18"/>
    <p:sldId id="311" r:id="rId19"/>
    <p:sldId id="310" r:id="rId20"/>
    <p:sldId id="312" r:id="rId21"/>
    <p:sldId id="294" r:id="rId22"/>
    <p:sldId id="289" r:id="rId23"/>
    <p:sldId id="313" r:id="rId24"/>
    <p:sldId id="31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2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D9CC8-F18B-4481-9B7B-820B215C2A2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7A39EAB-FAC8-45A3-8D4C-28F5F66A85F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>
              <a:latin typeface="Raleway Medium" panose="020B0603030101060003" pitchFamily="34" charset="0"/>
            </a:rPr>
            <a:t>Language Learning  and Patterns</a:t>
          </a:r>
        </a:p>
      </dgm:t>
    </dgm:pt>
    <dgm:pt modelId="{DEFB41B4-A959-4313-AEEA-C0C0775D92C3}" type="parTrans" cxnId="{D28C8915-AC7A-42C0-A9CF-D4DF6BC75150}">
      <dgm:prSet/>
      <dgm:spPr/>
      <dgm:t>
        <a:bodyPr/>
        <a:lstStyle/>
        <a:p>
          <a:endParaRPr lang="en-US"/>
        </a:p>
      </dgm:t>
    </dgm:pt>
    <dgm:pt modelId="{EDC1DC80-42A6-4821-8672-D4816726FB00}" type="sibTrans" cxnId="{D28C8915-AC7A-42C0-A9CF-D4DF6BC75150}">
      <dgm:prSet/>
      <dgm:spPr/>
      <dgm:t>
        <a:bodyPr/>
        <a:lstStyle/>
        <a:p>
          <a:endParaRPr lang="en-US"/>
        </a:p>
      </dgm:t>
    </dgm:pt>
    <dgm:pt modelId="{B04B7241-4C09-4A45-B829-9422756CBC5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>
              <a:latin typeface="Raleway Medium" panose="020B0603030101060003" pitchFamily="34" charset="0"/>
            </a:rPr>
            <a:t>Arabic And English Sounds</a:t>
          </a:r>
        </a:p>
      </dgm:t>
    </dgm:pt>
    <dgm:pt modelId="{1D9A0739-3BAF-45EE-BEDC-1031BF1BE641}" type="parTrans" cxnId="{CD56C722-5640-4437-AAC3-C2F485B781CD}">
      <dgm:prSet/>
      <dgm:spPr/>
      <dgm:t>
        <a:bodyPr/>
        <a:lstStyle/>
        <a:p>
          <a:endParaRPr lang="en-US"/>
        </a:p>
      </dgm:t>
    </dgm:pt>
    <dgm:pt modelId="{3A368042-6241-408F-BC2F-356FAAB6C041}" type="sibTrans" cxnId="{CD56C722-5640-4437-AAC3-C2F485B781CD}">
      <dgm:prSet/>
      <dgm:spPr/>
      <dgm:t>
        <a:bodyPr/>
        <a:lstStyle/>
        <a:p>
          <a:endParaRPr lang="en-US"/>
        </a:p>
      </dgm:t>
    </dgm:pt>
    <dgm:pt modelId="{10A3C3FC-D1FA-47E1-B89D-D1C53DCFA9F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>
              <a:latin typeface="Raleway Medium" panose="020B0603030101060003" pitchFamily="34" charset="0"/>
            </a:rPr>
            <a:t>The Six Patterns to spoken English</a:t>
          </a:r>
        </a:p>
      </dgm:t>
    </dgm:pt>
    <dgm:pt modelId="{74F17309-C4AE-4092-8000-544F1DD230D3}" type="parTrans" cxnId="{D20D11C7-5711-4072-80F1-2D310E9E2BFA}">
      <dgm:prSet/>
      <dgm:spPr/>
      <dgm:t>
        <a:bodyPr/>
        <a:lstStyle/>
        <a:p>
          <a:endParaRPr lang="en-US"/>
        </a:p>
      </dgm:t>
    </dgm:pt>
    <dgm:pt modelId="{97C64BAE-C412-4D66-9FF9-AFCD66AFA199}" type="sibTrans" cxnId="{D20D11C7-5711-4072-80F1-2D310E9E2BFA}">
      <dgm:prSet/>
      <dgm:spPr/>
      <dgm:t>
        <a:bodyPr/>
        <a:lstStyle/>
        <a:p>
          <a:endParaRPr lang="en-US"/>
        </a:p>
      </dgm:t>
    </dgm:pt>
    <dgm:pt modelId="{B3EF10B3-5F11-40B7-BF8D-95876BB7BC79}" type="pres">
      <dgm:prSet presAssocID="{7E0D9CC8-F18B-4481-9B7B-820B215C2A2F}" presName="root" presStyleCnt="0">
        <dgm:presLayoutVars>
          <dgm:dir/>
          <dgm:resizeHandles val="exact"/>
        </dgm:presLayoutVars>
      </dgm:prSet>
      <dgm:spPr/>
    </dgm:pt>
    <dgm:pt modelId="{2C3D6952-84A3-49BC-BD24-28EBBCE43F07}" type="pres">
      <dgm:prSet presAssocID="{97A39EAB-FAC8-45A3-8D4C-28F5F66A85FA}" presName="compNode" presStyleCnt="0"/>
      <dgm:spPr/>
    </dgm:pt>
    <dgm:pt modelId="{4173C6CF-560C-4246-93B6-2585590A76FC}" type="pres">
      <dgm:prSet presAssocID="{97A39EAB-FAC8-45A3-8D4C-28F5F66A85FA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F337B12-0A16-436C-9CA1-A1042ED32BE6}" type="pres">
      <dgm:prSet presAssocID="{97A39EAB-FAC8-45A3-8D4C-28F5F66A85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0AAA928-C590-452E-96AF-AC09FD1C07C6}" type="pres">
      <dgm:prSet presAssocID="{97A39EAB-FAC8-45A3-8D4C-28F5F66A85FA}" presName="spaceRect" presStyleCnt="0"/>
      <dgm:spPr/>
    </dgm:pt>
    <dgm:pt modelId="{632298BF-3743-4281-9105-036294513D6F}" type="pres">
      <dgm:prSet presAssocID="{97A39EAB-FAC8-45A3-8D4C-28F5F66A85FA}" presName="textRect" presStyleLbl="revTx" presStyleIdx="0" presStyleCnt="3" custScaleX="110673">
        <dgm:presLayoutVars>
          <dgm:chMax val="1"/>
          <dgm:chPref val="1"/>
        </dgm:presLayoutVars>
      </dgm:prSet>
      <dgm:spPr/>
    </dgm:pt>
    <dgm:pt modelId="{3E1E7BF7-7594-4B2C-8F31-A296BD46272B}" type="pres">
      <dgm:prSet presAssocID="{EDC1DC80-42A6-4821-8672-D4816726FB00}" presName="sibTrans" presStyleCnt="0"/>
      <dgm:spPr/>
    </dgm:pt>
    <dgm:pt modelId="{71FEA336-C200-4DE6-9B2B-39EA81811C7A}" type="pres">
      <dgm:prSet presAssocID="{B04B7241-4C09-4A45-B829-9422756CBC51}" presName="compNode" presStyleCnt="0"/>
      <dgm:spPr/>
    </dgm:pt>
    <dgm:pt modelId="{71B985C2-5C09-4082-B333-02AB28911BEC}" type="pres">
      <dgm:prSet presAssocID="{B04B7241-4C09-4A45-B829-9422756CBC5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EA8F3A2-53E2-42DA-A9CB-FD31BE4FC572}" type="pres">
      <dgm:prSet presAssocID="{B04B7241-4C09-4A45-B829-9422756CBC5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12A1F000-54AF-4192-BF9C-F09F5B863ED9}" type="pres">
      <dgm:prSet presAssocID="{B04B7241-4C09-4A45-B829-9422756CBC51}" presName="spaceRect" presStyleCnt="0"/>
      <dgm:spPr/>
    </dgm:pt>
    <dgm:pt modelId="{0940A2C7-5628-435F-89A1-EBF677F909E2}" type="pres">
      <dgm:prSet presAssocID="{B04B7241-4C09-4A45-B829-9422756CBC51}" presName="textRect" presStyleLbl="revTx" presStyleIdx="1" presStyleCnt="3">
        <dgm:presLayoutVars>
          <dgm:chMax val="1"/>
          <dgm:chPref val="1"/>
        </dgm:presLayoutVars>
      </dgm:prSet>
      <dgm:spPr/>
    </dgm:pt>
    <dgm:pt modelId="{926840DB-5F5C-437A-8F7F-664466E2CD76}" type="pres">
      <dgm:prSet presAssocID="{3A368042-6241-408F-BC2F-356FAAB6C041}" presName="sibTrans" presStyleCnt="0"/>
      <dgm:spPr/>
    </dgm:pt>
    <dgm:pt modelId="{2CCC0C69-053F-4604-92DE-0AD78379C85B}" type="pres">
      <dgm:prSet presAssocID="{10A3C3FC-D1FA-47E1-B89D-D1C53DCFA9FC}" presName="compNode" presStyleCnt="0"/>
      <dgm:spPr/>
    </dgm:pt>
    <dgm:pt modelId="{36BEFA9E-9A63-44DC-9361-14C364069A74}" type="pres">
      <dgm:prSet presAssocID="{10A3C3FC-D1FA-47E1-B89D-D1C53DCFA9F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E85048C-89C0-4A70-BE3D-B7F7D3E47931}" type="pres">
      <dgm:prSet presAssocID="{10A3C3FC-D1FA-47E1-B89D-D1C53DCFA9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A63803C3-1BBC-4835-AD90-0A41AE99AAC4}" type="pres">
      <dgm:prSet presAssocID="{10A3C3FC-D1FA-47E1-B89D-D1C53DCFA9FC}" presName="spaceRect" presStyleCnt="0"/>
      <dgm:spPr/>
    </dgm:pt>
    <dgm:pt modelId="{6F2964F8-DB4D-41E9-B6B4-F34612E6A775}" type="pres">
      <dgm:prSet presAssocID="{10A3C3FC-D1FA-47E1-B89D-D1C53DCFA9FC}" presName="textRect" presStyleLbl="revTx" presStyleIdx="2" presStyleCnt="3" custScaleX="139700">
        <dgm:presLayoutVars>
          <dgm:chMax val="1"/>
          <dgm:chPref val="1"/>
        </dgm:presLayoutVars>
      </dgm:prSet>
      <dgm:spPr/>
    </dgm:pt>
  </dgm:ptLst>
  <dgm:cxnLst>
    <dgm:cxn modelId="{C018AA12-0582-4EB0-B024-05BF467410CC}" type="presOf" srcId="{7E0D9CC8-F18B-4481-9B7B-820B215C2A2F}" destId="{B3EF10B3-5F11-40B7-BF8D-95876BB7BC79}" srcOrd="0" destOrd="0" presId="urn:microsoft.com/office/officeart/2018/5/layout/IconLeafLabelList"/>
    <dgm:cxn modelId="{D28C8915-AC7A-42C0-A9CF-D4DF6BC75150}" srcId="{7E0D9CC8-F18B-4481-9B7B-820B215C2A2F}" destId="{97A39EAB-FAC8-45A3-8D4C-28F5F66A85FA}" srcOrd="0" destOrd="0" parTransId="{DEFB41B4-A959-4313-AEEA-C0C0775D92C3}" sibTransId="{EDC1DC80-42A6-4821-8672-D4816726FB00}"/>
    <dgm:cxn modelId="{C1F4891A-0DF9-40DA-9913-E4EE4AE8B223}" type="presOf" srcId="{B04B7241-4C09-4A45-B829-9422756CBC51}" destId="{0940A2C7-5628-435F-89A1-EBF677F909E2}" srcOrd="0" destOrd="0" presId="urn:microsoft.com/office/officeart/2018/5/layout/IconLeafLabelList"/>
    <dgm:cxn modelId="{CD56C722-5640-4437-AAC3-C2F485B781CD}" srcId="{7E0D9CC8-F18B-4481-9B7B-820B215C2A2F}" destId="{B04B7241-4C09-4A45-B829-9422756CBC51}" srcOrd="1" destOrd="0" parTransId="{1D9A0739-3BAF-45EE-BEDC-1031BF1BE641}" sibTransId="{3A368042-6241-408F-BC2F-356FAAB6C041}"/>
    <dgm:cxn modelId="{8B88003A-0C23-4AC2-80B1-427A3929EB24}" type="presOf" srcId="{97A39EAB-FAC8-45A3-8D4C-28F5F66A85FA}" destId="{632298BF-3743-4281-9105-036294513D6F}" srcOrd="0" destOrd="0" presId="urn:microsoft.com/office/officeart/2018/5/layout/IconLeafLabelList"/>
    <dgm:cxn modelId="{D20D11C7-5711-4072-80F1-2D310E9E2BFA}" srcId="{7E0D9CC8-F18B-4481-9B7B-820B215C2A2F}" destId="{10A3C3FC-D1FA-47E1-B89D-D1C53DCFA9FC}" srcOrd="2" destOrd="0" parTransId="{74F17309-C4AE-4092-8000-544F1DD230D3}" sibTransId="{97C64BAE-C412-4D66-9FF9-AFCD66AFA199}"/>
    <dgm:cxn modelId="{61B295EE-05D7-4905-8ED9-42C60D35BFB5}" type="presOf" srcId="{10A3C3FC-D1FA-47E1-B89D-D1C53DCFA9FC}" destId="{6F2964F8-DB4D-41E9-B6B4-F34612E6A775}" srcOrd="0" destOrd="0" presId="urn:microsoft.com/office/officeart/2018/5/layout/IconLeafLabelList"/>
    <dgm:cxn modelId="{10E686FA-0CD0-4171-99D5-8345F7775283}" type="presParOf" srcId="{B3EF10B3-5F11-40B7-BF8D-95876BB7BC79}" destId="{2C3D6952-84A3-49BC-BD24-28EBBCE43F07}" srcOrd="0" destOrd="0" presId="urn:microsoft.com/office/officeart/2018/5/layout/IconLeafLabelList"/>
    <dgm:cxn modelId="{3B469ACC-6CD7-4FF9-8C2B-10B19D18ECFA}" type="presParOf" srcId="{2C3D6952-84A3-49BC-BD24-28EBBCE43F07}" destId="{4173C6CF-560C-4246-93B6-2585590A76FC}" srcOrd="0" destOrd="0" presId="urn:microsoft.com/office/officeart/2018/5/layout/IconLeafLabelList"/>
    <dgm:cxn modelId="{71BF5A36-3B68-4B29-B400-11369DA90D99}" type="presParOf" srcId="{2C3D6952-84A3-49BC-BD24-28EBBCE43F07}" destId="{4F337B12-0A16-436C-9CA1-A1042ED32BE6}" srcOrd="1" destOrd="0" presId="urn:microsoft.com/office/officeart/2018/5/layout/IconLeafLabelList"/>
    <dgm:cxn modelId="{96BEE485-97CF-431C-9793-5E5A1633AD35}" type="presParOf" srcId="{2C3D6952-84A3-49BC-BD24-28EBBCE43F07}" destId="{80AAA928-C590-452E-96AF-AC09FD1C07C6}" srcOrd="2" destOrd="0" presId="urn:microsoft.com/office/officeart/2018/5/layout/IconLeafLabelList"/>
    <dgm:cxn modelId="{8856745C-2671-43B7-909E-5A1219D3942B}" type="presParOf" srcId="{2C3D6952-84A3-49BC-BD24-28EBBCE43F07}" destId="{632298BF-3743-4281-9105-036294513D6F}" srcOrd="3" destOrd="0" presId="urn:microsoft.com/office/officeart/2018/5/layout/IconLeafLabelList"/>
    <dgm:cxn modelId="{2EF1082D-E319-40B0-9F1E-298A5067949E}" type="presParOf" srcId="{B3EF10B3-5F11-40B7-BF8D-95876BB7BC79}" destId="{3E1E7BF7-7594-4B2C-8F31-A296BD46272B}" srcOrd="1" destOrd="0" presId="urn:microsoft.com/office/officeart/2018/5/layout/IconLeafLabelList"/>
    <dgm:cxn modelId="{A6C07C82-ED98-42CF-B2BF-065983AA63BD}" type="presParOf" srcId="{B3EF10B3-5F11-40B7-BF8D-95876BB7BC79}" destId="{71FEA336-C200-4DE6-9B2B-39EA81811C7A}" srcOrd="2" destOrd="0" presId="urn:microsoft.com/office/officeart/2018/5/layout/IconLeafLabelList"/>
    <dgm:cxn modelId="{28A9E257-8051-4CF3-AC28-27069B74B2BD}" type="presParOf" srcId="{71FEA336-C200-4DE6-9B2B-39EA81811C7A}" destId="{71B985C2-5C09-4082-B333-02AB28911BEC}" srcOrd="0" destOrd="0" presId="urn:microsoft.com/office/officeart/2018/5/layout/IconLeafLabelList"/>
    <dgm:cxn modelId="{42FA0EC8-FF94-4FA8-9E77-F05634D8F61B}" type="presParOf" srcId="{71FEA336-C200-4DE6-9B2B-39EA81811C7A}" destId="{DEA8F3A2-53E2-42DA-A9CB-FD31BE4FC572}" srcOrd="1" destOrd="0" presId="urn:microsoft.com/office/officeart/2018/5/layout/IconLeafLabelList"/>
    <dgm:cxn modelId="{8551D84E-8A4A-401C-94A2-623F8511F5C7}" type="presParOf" srcId="{71FEA336-C200-4DE6-9B2B-39EA81811C7A}" destId="{12A1F000-54AF-4192-BF9C-F09F5B863ED9}" srcOrd="2" destOrd="0" presId="urn:microsoft.com/office/officeart/2018/5/layout/IconLeafLabelList"/>
    <dgm:cxn modelId="{2EC6214A-D0A5-4087-B3C1-8086F63234B9}" type="presParOf" srcId="{71FEA336-C200-4DE6-9B2B-39EA81811C7A}" destId="{0940A2C7-5628-435F-89A1-EBF677F909E2}" srcOrd="3" destOrd="0" presId="urn:microsoft.com/office/officeart/2018/5/layout/IconLeafLabelList"/>
    <dgm:cxn modelId="{ABF46A70-258D-430C-A112-7F6E3A8AECF2}" type="presParOf" srcId="{B3EF10B3-5F11-40B7-BF8D-95876BB7BC79}" destId="{926840DB-5F5C-437A-8F7F-664466E2CD76}" srcOrd="3" destOrd="0" presId="urn:microsoft.com/office/officeart/2018/5/layout/IconLeafLabelList"/>
    <dgm:cxn modelId="{7CBDC17F-44FA-4635-A7C8-DE20777CDB0B}" type="presParOf" srcId="{B3EF10B3-5F11-40B7-BF8D-95876BB7BC79}" destId="{2CCC0C69-053F-4604-92DE-0AD78379C85B}" srcOrd="4" destOrd="0" presId="urn:microsoft.com/office/officeart/2018/5/layout/IconLeafLabelList"/>
    <dgm:cxn modelId="{7A0D4624-4F5F-4A1D-B581-AC781A49EDEA}" type="presParOf" srcId="{2CCC0C69-053F-4604-92DE-0AD78379C85B}" destId="{36BEFA9E-9A63-44DC-9361-14C364069A74}" srcOrd="0" destOrd="0" presId="urn:microsoft.com/office/officeart/2018/5/layout/IconLeafLabelList"/>
    <dgm:cxn modelId="{02DAD012-88AF-4F38-AB81-7CAC75D67A8D}" type="presParOf" srcId="{2CCC0C69-053F-4604-92DE-0AD78379C85B}" destId="{5E85048C-89C0-4A70-BE3D-B7F7D3E47931}" srcOrd="1" destOrd="0" presId="urn:microsoft.com/office/officeart/2018/5/layout/IconLeafLabelList"/>
    <dgm:cxn modelId="{BEF2577A-E4AD-4C76-B78D-ABCADA23F642}" type="presParOf" srcId="{2CCC0C69-053F-4604-92DE-0AD78379C85B}" destId="{A63803C3-1BBC-4835-AD90-0A41AE99AAC4}" srcOrd="2" destOrd="0" presId="urn:microsoft.com/office/officeart/2018/5/layout/IconLeafLabelList"/>
    <dgm:cxn modelId="{9DF6496A-D575-406D-86B7-79A7E3787BB1}" type="presParOf" srcId="{2CCC0C69-053F-4604-92DE-0AD78379C85B}" destId="{6F2964F8-DB4D-41E9-B6B4-F34612E6A77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9D5F2-F19A-46D0-866A-74D025708BF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27E32F-9DB6-45F2-B04B-20685921F66E}">
      <dgm:prSet/>
      <dgm:spPr/>
      <dgm:t>
        <a:bodyPr/>
        <a:lstStyle/>
        <a:p>
          <a:r>
            <a:rPr lang="en-US" b="1" dirty="0">
              <a:latin typeface="Raleway Medium" panose="020B0603030101060003" pitchFamily="34" charset="0"/>
            </a:rPr>
            <a:t>Attach new information to information it already knows – first language is an ideal starting place for learning a second language</a:t>
          </a:r>
        </a:p>
      </dgm:t>
    </dgm:pt>
    <dgm:pt modelId="{C58B4754-B31C-4BB0-917B-069787271F45}" type="parTrans" cxnId="{A50ADDCD-D6DA-4196-ACB5-30254BDFE90D}">
      <dgm:prSet/>
      <dgm:spPr/>
      <dgm:t>
        <a:bodyPr/>
        <a:lstStyle/>
        <a:p>
          <a:endParaRPr lang="en-US"/>
        </a:p>
      </dgm:t>
    </dgm:pt>
    <dgm:pt modelId="{C3D7F8B4-2967-4B59-9D0C-C2B523CFB3E9}" type="sibTrans" cxnId="{A50ADDCD-D6DA-4196-ACB5-30254BDFE90D}">
      <dgm:prSet/>
      <dgm:spPr/>
      <dgm:t>
        <a:bodyPr/>
        <a:lstStyle/>
        <a:p>
          <a:endParaRPr lang="en-US"/>
        </a:p>
      </dgm:t>
    </dgm:pt>
    <dgm:pt modelId="{EA12694F-266A-4D64-93F0-4C04353C7114}">
      <dgm:prSet/>
      <dgm:spPr/>
      <dgm:t>
        <a:bodyPr/>
        <a:lstStyle/>
        <a:p>
          <a:r>
            <a:rPr lang="en-US" b="1" dirty="0">
              <a:latin typeface="Raleway Medium" panose="020B0603030101060003" pitchFamily="34" charset="0"/>
            </a:rPr>
            <a:t>Pattern-seeking, meaning-making machines </a:t>
          </a:r>
        </a:p>
      </dgm:t>
    </dgm:pt>
    <dgm:pt modelId="{1D1A518E-1223-48E8-9CEB-D617DAEB7C70}" type="parTrans" cxnId="{652ED846-07BD-4C70-AAB7-D7F9DA374B6B}">
      <dgm:prSet/>
      <dgm:spPr/>
      <dgm:t>
        <a:bodyPr/>
        <a:lstStyle/>
        <a:p>
          <a:endParaRPr lang="en-US"/>
        </a:p>
      </dgm:t>
    </dgm:pt>
    <dgm:pt modelId="{70B8DBE7-8446-442D-989A-FE3F182E7A83}" type="sibTrans" cxnId="{652ED846-07BD-4C70-AAB7-D7F9DA374B6B}">
      <dgm:prSet/>
      <dgm:spPr/>
      <dgm:t>
        <a:bodyPr/>
        <a:lstStyle/>
        <a:p>
          <a:endParaRPr lang="en-US"/>
        </a:p>
      </dgm:t>
    </dgm:pt>
    <dgm:pt modelId="{78FC1027-B512-489A-95EB-343291BFF8F6}" type="pres">
      <dgm:prSet presAssocID="{EC59D5F2-F19A-46D0-866A-74D025708B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5B8454-2358-4D2E-B8CE-966E31C380E7}" type="pres">
      <dgm:prSet presAssocID="{5627E32F-9DB6-45F2-B04B-20685921F66E}" presName="hierRoot1" presStyleCnt="0"/>
      <dgm:spPr/>
    </dgm:pt>
    <dgm:pt modelId="{0C09E716-AE5C-419F-B715-927C3FE2D4A9}" type="pres">
      <dgm:prSet presAssocID="{5627E32F-9DB6-45F2-B04B-20685921F66E}" presName="composite" presStyleCnt="0"/>
      <dgm:spPr/>
    </dgm:pt>
    <dgm:pt modelId="{749A2E7C-BC8F-417B-87BE-B22A648062CE}" type="pres">
      <dgm:prSet presAssocID="{5627E32F-9DB6-45F2-B04B-20685921F66E}" presName="background" presStyleLbl="node0" presStyleIdx="0" presStyleCnt="2"/>
      <dgm:spPr/>
    </dgm:pt>
    <dgm:pt modelId="{59A646A4-35E5-41FB-A54E-2AA2E921F098}" type="pres">
      <dgm:prSet presAssocID="{5627E32F-9DB6-45F2-B04B-20685921F66E}" presName="text" presStyleLbl="fgAcc0" presStyleIdx="0" presStyleCnt="2">
        <dgm:presLayoutVars>
          <dgm:chPref val="3"/>
        </dgm:presLayoutVars>
      </dgm:prSet>
      <dgm:spPr/>
    </dgm:pt>
    <dgm:pt modelId="{8CC5FFD9-E914-4430-829C-1FFBA33157BA}" type="pres">
      <dgm:prSet presAssocID="{5627E32F-9DB6-45F2-B04B-20685921F66E}" presName="hierChild2" presStyleCnt="0"/>
      <dgm:spPr/>
    </dgm:pt>
    <dgm:pt modelId="{3410BE87-CDDB-42C8-9B54-C3187359CF94}" type="pres">
      <dgm:prSet presAssocID="{EA12694F-266A-4D64-93F0-4C04353C7114}" presName="hierRoot1" presStyleCnt="0"/>
      <dgm:spPr/>
    </dgm:pt>
    <dgm:pt modelId="{500015A6-8B28-4BE6-BDFA-BD49961AC3F7}" type="pres">
      <dgm:prSet presAssocID="{EA12694F-266A-4D64-93F0-4C04353C7114}" presName="composite" presStyleCnt="0"/>
      <dgm:spPr/>
    </dgm:pt>
    <dgm:pt modelId="{E1B891E1-4451-4DFF-B2FB-52BEF691B8AA}" type="pres">
      <dgm:prSet presAssocID="{EA12694F-266A-4D64-93F0-4C04353C7114}" presName="background" presStyleLbl="node0" presStyleIdx="1" presStyleCnt="2"/>
      <dgm:spPr/>
    </dgm:pt>
    <dgm:pt modelId="{568B60F1-26E0-40B9-BC8E-5E4C5D063884}" type="pres">
      <dgm:prSet presAssocID="{EA12694F-266A-4D64-93F0-4C04353C7114}" presName="text" presStyleLbl="fgAcc0" presStyleIdx="1" presStyleCnt="2">
        <dgm:presLayoutVars>
          <dgm:chPref val="3"/>
        </dgm:presLayoutVars>
      </dgm:prSet>
      <dgm:spPr/>
    </dgm:pt>
    <dgm:pt modelId="{2F23A831-32C8-4F20-B9FA-ABA230985E28}" type="pres">
      <dgm:prSet presAssocID="{EA12694F-266A-4D64-93F0-4C04353C7114}" presName="hierChild2" presStyleCnt="0"/>
      <dgm:spPr/>
    </dgm:pt>
  </dgm:ptLst>
  <dgm:cxnLst>
    <dgm:cxn modelId="{56EBEF5F-3588-4C67-9CE7-91A6B2EC7D5A}" type="presOf" srcId="{5627E32F-9DB6-45F2-B04B-20685921F66E}" destId="{59A646A4-35E5-41FB-A54E-2AA2E921F098}" srcOrd="0" destOrd="0" presId="urn:microsoft.com/office/officeart/2005/8/layout/hierarchy1"/>
    <dgm:cxn modelId="{652ED846-07BD-4C70-AAB7-D7F9DA374B6B}" srcId="{EC59D5F2-F19A-46D0-866A-74D025708BF8}" destId="{EA12694F-266A-4D64-93F0-4C04353C7114}" srcOrd="1" destOrd="0" parTransId="{1D1A518E-1223-48E8-9CEB-D617DAEB7C70}" sibTransId="{70B8DBE7-8446-442D-989A-FE3F182E7A83}"/>
    <dgm:cxn modelId="{428C3550-9164-461D-86B0-8FCAB419B5EE}" type="presOf" srcId="{EA12694F-266A-4D64-93F0-4C04353C7114}" destId="{568B60F1-26E0-40B9-BC8E-5E4C5D063884}" srcOrd="0" destOrd="0" presId="urn:microsoft.com/office/officeart/2005/8/layout/hierarchy1"/>
    <dgm:cxn modelId="{BAEAC37B-7188-4EE8-8D84-1B15539CF2C9}" type="presOf" srcId="{EC59D5F2-F19A-46D0-866A-74D025708BF8}" destId="{78FC1027-B512-489A-95EB-343291BFF8F6}" srcOrd="0" destOrd="0" presId="urn:microsoft.com/office/officeart/2005/8/layout/hierarchy1"/>
    <dgm:cxn modelId="{A50ADDCD-D6DA-4196-ACB5-30254BDFE90D}" srcId="{EC59D5F2-F19A-46D0-866A-74D025708BF8}" destId="{5627E32F-9DB6-45F2-B04B-20685921F66E}" srcOrd="0" destOrd="0" parTransId="{C58B4754-B31C-4BB0-917B-069787271F45}" sibTransId="{C3D7F8B4-2967-4B59-9D0C-C2B523CFB3E9}"/>
    <dgm:cxn modelId="{F87F2E74-BC6A-45C9-A177-6BFED811AE33}" type="presParOf" srcId="{78FC1027-B512-489A-95EB-343291BFF8F6}" destId="{6B5B8454-2358-4D2E-B8CE-966E31C380E7}" srcOrd="0" destOrd="0" presId="urn:microsoft.com/office/officeart/2005/8/layout/hierarchy1"/>
    <dgm:cxn modelId="{E32E8EA8-E920-49FB-9E03-CA50FE9505D8}" type="presParOf" srcId="{6B5B8454-2358-4D2E-B8CE-966E31C380E7}" destId="{0C09E716-AE5C-419F-B715-927C3FE2D4A9}" srcOrd="0" destOrd="0" presId="urn:microsoft.com/office/officeart/2005/8/layout/hierarchy1"/>
    <dgm:cxn modelId="{D2757092-976B-4C88-8B45-A5E91103E2AF}" type="presParOf" srcId="{0C09E716-AE5C-419F-B715-927C3FE2D4A9}" destId="{749A2E7C-BC8F-417B-87BE-B22A648062CE}" srcOrd="0" destOrd="0" presId="urn:microsoft.com/office/officeart/2005/8/layout/hierarchy1"/>
    <dgm:cxn modelId="{02B9D96B-D77D-4CD6-B006-0D978698850B}" type="presParOf" srcId="{0C09E716-AE5C-419F-B715-927C3FE2D4A9}" destId="{59A646A4-35E5-41FB-A54E-2AA2E921F098}" srcOrd="1" destOrd="0" presId="urn:microsoft.com/office/officeart/2005/8/layout/hierarchy1"/>
    <dgm:cxn modelId="{97643503-C1DB-46A5-BF41-976CF8E37039}" type="presParOf" srcId="{6B5B8454-2358-4D2E-B8CE-966E31C380E7}" destId="{8CC5FFD9-E914-4430-829C-1FFBA33157BA}" srcOrd="1" destOrd="0" presId="urn:microsoft.com/office/officeart/2005/8/layout/hierarchy1"/>
    <dgm:cxn modelId="{3C5A1650-25A8-4C81-B948-8DD4DB1D99E6}" type="presParOf" srcId="{78FC1027-B512-489A-95EB-343291BFF8F6}" destId="{3410BE87-CDDB-42C8-9B54-C3187359CF94}" srcOrd="1" destOrd="0" presId="urn:microsoft.com/office/officeart/2005/8/layout/hierarchy1"/>
    <dgm:cxn modelId="{E1C2D87B-1AA8-49BB-B67D-6E3D9343BEC2}" type="presParOf" srcId="{3410BE87-CDDB-42C8-9B54-C3187359CF94}" destId="{500015A6-8B28-4BE6-BDFA-BD49961AC3F7}" srcOrd="0" destOrd="0" presId="urn:microsoft.com/office/officeart/2005/8/layout/hierarchy1"/>
    <dgm:cxn modelId="{4DB11068-5FB5-42F4-B69B-0F539565FE5E}" type="presParOf" srcId="{500015A6-8B28-4BE6-BDFA-BD49961AC3F7}" destId="{E1B891E1-4451-4DFF-B2FB-52BEF691B8AA}" srcOrd="0" destOrd="0" presId="urn:microsoft.com/office/officeart/2005/8/layout/hierarchy1"/>
    <dgm:cxn modelId="{1893A59C-DB2F-4262-BEFE-ECE6BFE3C92F}" type="presParOf" srcId="{500015A6-8B28-4BE6-BDFA-BD49961AC3F7}" destId="{568B60F1-26E0-40B9-BC8E-5E4C5D063884}" srcOrd="1" destOrd="0" presId="urn:microsoft.com/office/officeart/2005/8/layout/hierarchy1"/>
    <dgm:cxn modelId="{A3CC0FA2-BD21-45C1-95AA-B9300F1B9C00}" type="presParOf" srcId="{3410BE87-CDDB-42C8-9B54-C3187359CF94}" destId="{2F23A831-32C8-4F20-B9FA-ABA230985E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38CCBF-8131-4F14-ADC2-EC34D525D6B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5_2" csCatId="accent5" phldr="1"/>
      <dgm:spPr/>
      <dgm:t>
        <a:bodyPr/>
        <a:lstStyle/>
        <a:p>
          <a:endParaRPr lang="en-US"/>
        </a:p>
      </dgm:t>
    </dgm:pt>
    <dgm:pt modelId="{9A88B076-21F9-4332-BA84-8AA7C5319F76}">
      <dgm:prSet/>
      <dgm:spPr/>
      <dgm:t>
        <a:bodyPr/>
        <a:lstStyle/>
        <a:p>
          <a:r>
            <a:rPr lang="en-CA" dirty="0">
              <a:solidFill>
                <a:schemeClr val="tx1"/>
              </a:solidFill>
              <a:latin typeface="Raleway Medium" panose="020B0603030101060003" pitchFamily="34" charset="0"/>
            </a:rPr>
            <a:t>Sounds </a:t>
          </a:r>
          <a:r>
            <a:rPr lang="en-CA" dirty="0">
              <a:latin typeface="Raleway Medium" panose="020B0603030101060003" pitchFamily="34" charset="0"/>
            </a:rPr>
            <a:t>	</a:t>
          </a:r>
        </a:p>
        <a:p>
          <a:r>
            <a:rPr lang="en-CA" b="1" dirty="0">
              <a:solidFill>
                <a:srgbClr val="002060"/>
              </a:solidFill>
              <a:latin typeface="Raleway Medium" panose="020B0603030101060003" pitchFamily="34" charset="0"/>
            </a:rPr>
            <a:t>Pronunciation</a:t>
          </a:r>
          <a:endParaRPr lang="en-US" dirty="0">
            <a:solidFill>
              <a:srgbClr val="002060"/>
            </a:solidFill>
            <a:latin typeface="Raleway Medium" panose="020B0603030101060003" pitchFamily="34" charset="0"/>
          </a:endParaRPr>
        </a:p>
      </dgm:t>
    </dgm:pt>
    <dgm:pt modelId="{9D1CFD96-4EE4-409C-8F17-51F8C69AA3BB}" type="parTrans" cxnId="{C1312426-E4B3-435C-B17D-46C17E9DD203}">
      <dgm:prSet/>
      <dgm:spPr/>
      <dgm:t>
        <a:bodyPr/>
        <a:lstStyle/>
        <a:p>
          <a:endParaRPr lang="en-US"/>
        </a:p>
      </dgm:t>
    </dgm:pt>
    <dgm:pt modelId="{892B5A3E-8CDF-4378-950B-34F0E5CC66B4}" type="sibTrans" cxnId="{C1312426-E4B3-435C-B17D-46C17E9DD203}">
      <dgm:prSet/>
      <dgm:spPr/>
      <dgm:t>
        <a:bodyPr/>
        <a:lstStyle/>
        <a:p>
          <a:endParaRPr lang="en-US"/>
        </a:p>
      </dgm:t>
    </dgm:pt>
    <dgm:pt modelId="{01F237B5-4B55-40AE-8312-D592F73C0D5E}">
      <dgm:prSet/>
      <dgm:spPr/>
      <dgm:t>
        <a:bodyPr/>
        <a:lstStyle/>
        <a:p>
          <a:r>
            <a:rPr lang="en-CA" b="0">
              <a:latin typeface="Raleway Medium" panose="020B0603030101060003" pitchFamily="34" charset="0"/>
            </a:rPr>
            <a:t>Words</a:t>
          </a:r>
          <a:endParaRPr lang="en-US" b="0">
            <a:latin typeface="Raleway Medium" panose="020B0603030101060003" pitchFamily="34" charset="0"/>
          </a:endParaRPr>
        </a:p>
      </dgm:t>
    </dgm:pt>
    <dgm:pt modelId="{1D66D3DB-1DF4-4DF8-B4A7-B2E69FC104CA}" type="parTrans" cxnId="{EF30FD91-6F3E-427A-A5E9-09C43834952C}">
      <dgm:prSet/>
      <dgm:spPr/>
      <dgm:t>
        <a:bodyPr/>
        <a:lstStyle/>
        <a:p>
          <a:endParaRPr lang="en-US"/>
        </a:p>
      </dgm:t>
    </dgm:pt>
    <dgm:pt modelId="{2B4CB991-C258-4551-9E1F-2F3AFE951F61}" type="sibTrans" cxnId="{EF30FD91-6F3E-427A-A5E9-09C43834952C}">
      <dgm:prSet/>
      <dgm:spPr/>
      <dgm:t>
        <a:bodyPr/>
        <a:lstStyle/>
        <a:p>
          <a:endParaRPr lang="en-US"/>
        </a:p>
      </dgm:t>
    </dgm:pt>
    <dgm:pt modelId="{62EDFD5F-B917-401B-9A2A-508A81E91D1F}">
      <dgm:prSet/>
      <dgm:spPr/>
      <dgm:t>
        <a:bodyPr/>
        <a:lstStyle/>
        <a:p>
          <a:r>
            <a:rPr lang="en-CA" dirty="0">
              <a:latin typeface="Raleway Medium" panose="020B0603030101060003" pitchFamily="34" charset="0"/>
            </a:rPr>
            <a:t>Sentences	 </a:t>
          </a:r>
          <a:r>
            <a:rPr lang="en-CA" b="1" dirty="0">
              <a:solidFill>
                <a:srgbClr val="A50021"/>
              </a:solidFill>
              <a:latin typeface="Raleway Medium" panose="020B0603030101060003" pitchFamily="34" charset="0"/>
            </a:rPr>
            <a:t>Conversation</a:t>
          </a:r>
          <a:r>
            <a:rPr lang="en-CA" dirty="0"/>
            <a:t>		</a:t>
          </a:r>
          <a:endParaRPr lang="en-US" dirty="0"/>
        </a:p>
      </dgm:t>
    </dgm:pt>
    <dgm:pt modelId="{F634DB43-7742-47FB-BAAF-6B51D700CA13}" type="parTrans" cxnId="{5D7D6C82-15ED-4C67-BA40-AD0B20A8BDDD}">
      <dgm:prSet/>
      <dgm:spPr/>
      <dgm:t>
        <a:bodyPr/>
        <a:lstStyle/>
        <a:p>
          <a:endParaRPr lang="en-US"/>
        </a:p>
      </dgm:t>
    </dgm:pt>
    <dgm:pt modelId="{DD625EF2-7275-42DF-A195-4ADE1FF63CEF}" type="sibTrans" cxnId="{5D7D6C82-15ED-4C67-BA40-AD0B20A8BDDD}">
      <dgm:prSet/>
      <dgm:spPr/>
      <dgm:t>
        <a:bodyPr/>
        <a:lstStyle/>
        <a:p>
          <a:endParaRPr lang="en-US"/>
        </a:p>
      </dgm:t>
    </dgm:pt>
    <dgm:pt modelId="{9B37EED5-4A30-49BB-9E56-CF590BA1B7B7}">
      <dgm:prSet/>
      <dgm:spPr/>
      <dgm:t>
        <a:bodyPr/>
        <a:lstStyle/>
        <a:p>
          <a:r>
            <a:rPr lang="en-CA" dirty="0">
              <a:latin typeface="Raleway Medium" panose="020B0603030101060003" pitchFamily="34" charset="0"/>
            </a:rPr>
            <a:t>Connecting</a:t>
          </a:r>
          <a:endParaRPr lang="en-US" dirty="0">
            <a:latin typeface="Raleway Medium" panose="020B0603030101060003" pitchFamily="34" charset="0"/>
          </a:endParaRPr>
        </a:p>
      </dgm:t>
    </dgm:pt>
    <dgm:pt modelId="{2BE41181-4D76-4AB2-84D7-0A7D84A16F1A}" type="parTrans" cxnId="{8FE8406A-367E-440E-BEE5-A0543E6F422F}">
      <dgm:prSet/>
      <dgm:spPr/>
      <dgm:t>
        <a:bodyPr/>
        <a:lstStyle/>
        <a:p>
          <a:endParaRPr lang="en-US"/>
        </a:p>
      </dgm:t>
    </dgm:pt>
    <dgm:pt modelId="{78B5FA33-49AB-4632-99A6-B6675861D435}" type="sibTrans" cxnId="{8FE8406A-367E-440E-BEE5-A0543E6F422F}">
      <dgm:prSet/>
      <dgm:spPr/>
      <dgm:t>
        <a:bodyPr/>
        <a:lstStyle/>
        <a:p>
          <a:endParaRPr lang="en-US"/>
        </a:p>
      </dgm:t>
    </dgm:pt>
    <dgm:pt modelId="{39FF2529-0D5D-43BC-A7DE-A9D88423BFBC}">
      <dgm:prSet/>
      <dgm:spPr/>
      <dgm:t>
        <a:bodyPr/>
        <a:lstStyle/>
        <a:p>
          <a:r>
            <a:rPr lang="en-CA" dirty="0">
              <a:latin typeface="Raleway Medium" panose="020B0603030101060003" pitchFamily="34" charset="0"/>
            </a:rPr>
            <a:t>Expressions	</a:t>
          </a:r>
          <a:r>
            <a:rPr lang="en-CA" b="1" dirty="0">
              <a:latin typeface="Raleway Medium" panose="020B0603030101060003" pitchFamily="34" charset="0"/>
            </a:rPr>
            <a:t>- </a:t>
          </a:r>
          <a:r>
            <a:rPr lang="en-CA" b="1" dirty="0">
              <a:solidFill>
                <a:srgbClr val="006600"/>
              </a:solidFill>
              <a:latin typeface="Raleway Medium" panose="020B0603030101060003" pitchFamily="34" charset="0"/>
            </a:rPr>
            <a:t>Fluency</a:t>
          </a:r>
          <a:endParaRPr lang="en-US" dirty="0">
            <a:solidFill>
              <a:srgbClr val="006600"/>
            </a:solidFill>
            <a:latin typeface="Raleway Medium" panose="020B0603030101060003" pitchFamily="34" charset="0"/>
          </a:endParaRPr>
        </a:p>
      </dgm:t>
    </dgm:pt>
    <dgm:pt modelId="{DBB28C53-3A52-4849-B8AA-790BC897116B}" type="parTrans" cxnId="{FD74F876-03C7-4038-B9B7-6BB6698BC39D}">
      <dgm:prSet/>
      <dgm:spPr/>
      <dgm:t>
        <a:bodyPr/>
        <a:lstStyle/>
        <a:p>
          <a:endParaRPr lang="en-US"/>
        </a:p>
      </dgm:t>
    </dgm:pt>
    <dgm:pt modelId="{DF62CD3D-9F52-448C-99A1-9F8579C5B66F}" type="sibTrans" cxnId="{FD74F876-03C7-4038-B9B7-6BB6698BC39D}">
      <dgm:prSet/>
      <dgm:spPr/>
      <dgm:t>
        <a:bodyPr/>
        <a:lstStyle/>
        <a:p>
          <a:endParaRPr lang="en-US"/>
        </a:p>
      </dgm:t>
    </dgm:pt>
    <dgm:pt modelId="{BC24AFCD-718D-4B99-9FAF-56A17D1395BA}">
      <dgm:prSet/>
      <dgm:spPr/>
      <dgm:t>
        <a:bodyPr/>
        <a:lstStyle/>
        <a:p>
          <a:r>
            <a:rPr lang="en-CA">
              <a:latin typeface="Raleway Medium" panose="020B0603030101060003" pitchFamily="34" charset="0"/>
            </a:rPr>
            <a:t>Non-verbal</a:t>
          </a:r>
          <a:endParaRPr lang="en-US">
            <a:latin typeface="Raleway Medium" panose="020B0603030101060003" pitchFamily="34" charset="0"/>
          </a:endParaRPr>
        </a:p>
      </dgm:t>
    </dgm:pt>
    <dgm:pt modelId="{09579D14-E1D5-4475-AB91-6E8E17C00355}" type="parTrans" cxnId="{570B2F86-A1AD-46EB-874A-B82801AFB8F9}">
      <dgm:prSet/>
      <dgm:spPr/>
      <dgm:t>
        <a:bodyPr/>
        <a:lstStyle/>
        <a:p>
          <a:endParaRPr lang="en-US"/>
        </a:p>
      </dgm:t>
    </dgm:pt>
    <dgm:pt modelId="{F8BD071A-721D-4140-9A99-7E51DB3FBE89}" type="sibTrans" cxnId="{570B2F86-A1AD-46EB-874A-B82801AFB8F9}">
      <dgm:prSet/>
      <dgm:spPr/>
      <dgm:t>
        <a:bodyPr/>
        <a:lstStyle/>
        <a:p>
          <a:endParaRPr lang="en-US"/>
        </a:p>
      </dgm:t>
    </dgm:pt>
    <dgm:pt modelId="{00F158D1-D751-415A-BE4A-576B028C0124}" type="pres">
      <dgm:prSet presAssocID="{6938CCBF-8131-4F14-ADC2-EC34D525D6B3}" presName="root" presStyleCnt="0">
        <dgm:presLayoutVars>
          <dgm:dir/>
          <dgm:resizeHandles val="exact"/>
        </dgm:presLayoutVars>
      </dgm:prSet>
      <dgm:spPr/>
    </dgm:pt>
    <dgm:pt modelId="{5120995A-EB26-4B87-BCDA-2A0395331ACC}" type="pres">
      <dgm:prSet presAssocID="{6938CCBF-8131-4F14-ADC2-EC34D525D6B3}" presName="container" presStyleCnt="0">
        <dgm:presLayoutVars>
          <dgm:dir/>
          <dgm:resizeHandles val="exact"/>
        </dgm:presLayoutVars>
      </dgm:prSet>
      <dgm:spPr/>
    </dgm:pt>
    <dgm:pt modelId="{8531C130-D520-405A-BE6D-455F8B6469A2}" type="pres">
      <dgm:prSet presAssocID="{9A88B076-21F9-4332-BA84-8AA7C5319F76}" presName="compNode" presStyleCnt="0"/>
      <dgm:spPr/>
    </dgm:pt>
    <dgm:pt modelId="{2F8DE932-B411-4D9E-A882-049E973F9072}" type="pres">
      <dgm:prSet presAssocID="{9A88B076-21F9-4332-BA84-8AA7C5319F76}" presName="iconBgRect" presStyleLbl="bgShp" presStyleIdx="0" presStyleCnt="6"/>
      <dgm:spPr/>
    </dgm:pt>
    <dgm:pt modelId="{F7D99D4F-362C-40C9-9BD1-66923253A9CE}" type="pres">
      <dgm:prSet presAssocID="{9A88B076-21F9-4332-BA84-8AA7C5319F7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9D20EB98-DA1D-4FB1-9254-3990F6265401}" type="pres">
      <dgm:prSet presAssocID="{9A88B076-21F9-4332-BA84-8AA7C5319F76}" presName="spaceRect" presStyleCnt="0"/>
      <dgm:spPr/>
    </dgm:pt>
    <dgm:pt modelId="{8E3C3472-C2C2-4635-8605-7EAF6E73CF08}" type="pres">
      <dgm:prSet presAssocID="{9A88B076-21F9-4332-BA84-8AA7C5319F76}" presName="textRect" presStyleLbl="revTx" presStyleIdx="0" presStyleCnt="6">
        <dgm:presLayoutVars>
          <dgm:chMax val="1"/>
          <dgm:chPref val="1"/>
        </dgm:presLayoutVars>
      </dgm:prSet>
      <dgm:spPr/>
    </dgm:pt>
    <dgm:pt modelId="{BC330565-1E0A-442D-89ED-DF1D68E970CC}" type="pres">
      <dgm:prSet presAssocID="{892B5A3E-8CDF-4378-950B-34F0E5CC66B4}" presName="sibTrans" presStyleLbl="sibTrans2D1" presStyleIdx="0" presStyleCnt="0"/>
      <dgm:spPr/>
    </dgm:pt>
    <dgm:pt modelId="{4AECB8DA-7F6E-4E68-BB66-0805252997FE}" type="pres">
      <dgm:prSet presAssocID="{01F237B5-4B55-40AE-8312-D592F73C0D5E}" presName="compNode" presStyleCnt="0"/>
      <dgm:spPr/>
    </dgm:pt>
    <dgm:pt modelId="{2C283900-6A0E-483C-BE3F-1C62F16234F7}" type="pres">
      <dgm:prSet presAssocID="{01F237B5-4B55-40AE-8312-D592F73C0D5E}" presName="iconBgRect" presStyleLbl="bgShp" presStyleIdx="1" presStyleCnt="6"/>
      <dgm:spPr/>
    </dgm:pt>
    <dgm:pt modelId="{145127FF-9616-4802-9C4C-6691214684D0}" type="pres">
      <dgm:prSet presAssocID="{01F237B5-4B55-40AE-8312-D592F73C0D5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FF2300FC-72E5-4E4B-B88E-2107BB13D79A}" type="pres">
      <dgm:prSet presAssocID="{01F237B5-4B55-40AE-8312-D592F73C0D5E}" presName="spaceRect" presStyleCnt="0"/>
      <dgm:spPr/>
    </dgm:pt>
    <dgm:pt modelId="{A3236BB2-431B-4F5D-B65B-90C7224F34E5}" type="pres">
      <dgm:prSet presAssocID="{01F237B5-4B55-40AE-8312-D592F73C0D5E}" presName="textRect" presStyleLbl="revTx" presStyleIdx="1" presStyleCnt="6">
        <dgm:presLayoutVars>
          <dgm:chMax val="1"/>
          <dgm:chPref val="1"/>
        </dgm:presLayoutVars>
      </dgm:prSet>
      <dgm:spPr/>
    </dgm:pt>
    <dgm:pt modelId="{87BFAADF-39CA-4D42-B28B-01E5D5885CEE}" type="pres">
      <dgm:prSet presAssocID="{2B4CB991-C258-4551-9E1F-2F3AFE951F61}" presName="sibTrans" presStyleLbl="sibTrans2D1" presStyleIdx="0" presStyleCnt="0"/>
      <dgm:spPr/>
    </dgm:pt>
    <dgm:pt modelId="{467AF766-BD92-46C7-8991-8459B3562577}" type="pres">
      <dgm:prSet presAssocID="{62EDFD5F-B917-401B-9A2A-508A81E91D1F}" presName="compNode" presStyleCnt="0"/>
      <dgm:spPr/>
    </dgm:pt>
    <dgm:pt modelId="{A6ECBFDE-DF66-456F-A52D-7D0B463291C3}" type="pres">
      <dgm:prSet presAssocID="{62EDFD5F-B917-401B-9A2A-508A81E91D1F}" presName="iconBgRect" presStyleLbl="bgShp" presStyleIdx="2" presStyleCnt="6"/>
      <dgm:spPr/>
    </dgm:pt>
    <dgm:pt modelId="{A367D270-0872-482D-A7D4-A9E560ABCE44}" type="pres">
      <dgm:prSet presAssocID="{62EDFD5F-B917-401B-9A2A-508A81E91D1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03B4BD2-AE8F-4C2C-85A2-E64A9AA59238}" type="pres">
      <dgm:prSet presAssocID="{62EDFD5F-B917-401B-9A2A-508A81E91D1F}" presName="spaceRect" presStyleCnt="0"/>
      <dgm:spPr/>
    </dgm:pt>
    <dgm:pt modelId="{3D1188D4-B518-4611-80B6-47FED5C73D46}" type="pres">
      <dgm:prSet presAssocID="{62EDFD5F-B917-401B-9A2A-508A81E91D1F}" presName="textRect" presStyleLbl="revTx" presStyleIdx="2" presStyleCnt="6">
        <dgm:presLayoutVars>
          <dgm:chMax val="1"/>
          <dgm:chPref val="1"/>
        </dgm:presLayoutVars>
      </dgm:prSet>
      <dgm:spPr/>
    </dgm:pt>
    <dgm:pt modelId="{FFB7B7C3-33EB-4828-81EE-60B89481EA07}" type="pres">
      <dgm:prSet presAssocID="{DD625EF2-7275-42DF-A195-4ADE1FF63CEF}" presName="sibTrans" presStyleLbl="sibTrans2D1" presStyleIdx="0" presStyleCnt="0"/>
      <dgm:spPr/>
    </dgm:pt>
    <dgm:pt modelId="{51A553E6-6932-4B42-B10C-DC1D65B7A41C}" type="pres">
      <dgm:prSet presAssocID="{9B37EED5-4A30-49BB-9E56-CF590BA1B7B7}" presName="compNode" presStyleCnt="0"/>
      <dgm:spPr/>
    </dgm:pt>
    <dgm:pt modelId="{663EB556-B73A-4A6B-9F5F-A6A4A4F7D6D3}" type="pres">
      <dgm:prSet presAssocID="{9B37EED5-4A30-49BB-9E56-CF590BA1B7B7}" presName="iconBgRect" presStyleLbl="bgShp" presStyleIdx="3" presStyleCnt="6"/>
      <dgm:spPr/>
    </dgm:pt>
    <dgm:pt modelId="{0B2D7E7C-8487-4954-A20C-35670CA6CDB1}" type="pres">
      <dgm:prSet presAssocID="{9B37EED5-4A30-49BB-9E56-CF590BA1B7B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51C252AD-635F-4DED-9CB4-3C72E27177A7}" type="pres">
      <dgm:prSet presAssocID="{9B37EED5-4A30-49BB-9E56-CF590BA1B7B7}" presName="spaceRect" presStyleCnt="0"/>
      <dgm:spPr/>
    </dgm:pt>
    <dgm:pt modelId="{83560251-A94D-4F63-8C3F-FC040526A17E}" type="pres">
      <dgm:prSet presAssocID="{9B37EED5-4A30-49BB-9E56-CF590BA1B7B7}" presName="textRect" presStyleLbl="revTx" presStyleIdx="3" presStyleCnt="6">
        <dgm:presLayoutVars>
          <dgm:chMax val="1"/>
          <dgm:chPref val="1"/>
        </dgm:presLayoutVars>
      </dgm:prSet>
      <dgm:spPr/>
    </dgm:pt>
    <dgm:pt modelId="{91B1A610-CF20-4AD0-8DC5-3DCCD091417D}" type="pres">
      <dgm:prSet presAssocID="{78B5FA33-49AB-4632-99A6-B6675861D435}" presName="sibTrans" presStyleLbl="sibTrans2D1" presStyleIdx="0" presStyleCnt="0"/>
      <dgm:spPr/>
    </dgm:pt>
    <dgm:pt modelId="{18B2965D-872F-41BC-B0E3-D5D27A82B710}" type="pres">
      <dgm:prSet presAssocID="{39FF2529-0D5D-43BC-A7DE-A9D88423BFBC}" presName="compNode" presStyleCnt="0"/>
      <dgm:spPr/>
    </dgm:pt>
    <dgm:pt modelId="{A1CF95A5-5F9F-4436-9388-E3351E654CD2}" type="pres">
      <dgm:prSet presAssocID="{39FF2529-0D5D-43BC-A7DE-A9D88423BFBC}" presName="iconBgRect" presStyleLbl="bgShp" presStyleIdx="4" presStyleCnt="6"/>
      <dgm:spPr/>
    </dgm:pt>
    <dgm:pt modelId="{7632D833-61FF-4815-968E-9D10AF1705F0}" type="pres">
      <dgm:prSet presAssocID="{39FF2529-0D5D-43BC-A7DE-A9D88423BFB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AF8B6668-04EB-4453-85B2-707116DA28D0}" type="pres">
      <dgm:prSet presAssocID="{39FF2529-0D5D-43BC-A7DE-A9D88423BFBC}" presName="spaceRect" presStyleCnt="0"/>
      <dgm:spPr/>
    </dgm:pt>
    <dgm:pt modelId="{7A2FC14A-49D6-4924-8CF4-17E6FD59A242}" type="pres">
      <dgm:prSet presAssocID="{39FF2529-0D5D-43BC-A7DE-A9D88423BFBC}" presName="textRect" presStyleLbl="revTx" presStyleIdx="4" presStyleCnt="6">
        <dgm:presLayoutVars>
          <dgm:chMax val="1"/>
          <dgm:chPref val="1"/>
        </dgm:presLayoutVars>
      </dgm:prSet>
      <dgm:spPr/>
    </dgm:pt>
    <dgm:pt modelId="{2DC2A70D-F0B3-4FC8-8B32-3D626A3EA365}" type="pres">
      <dgm:prSet presAssocID="{DF62CD3D-9F52-448C-99A1-9F8579C5B66F}" presName="sibTrans" presStyleLbl="sibTrans2D1" presStyleIdx="0" presStyleCnt="0"/>
      <dgm:spPr/>
    </dgm:pt>
    <dgm:pt modelId="{C4A3B95C-5B66-410B-BAC1-FAEC7F90BF56}" type="pres">
      <dgm:prSet presAssocID="{BC24AFCD-718D-4B99-9FAF-56A17D1395BA}" presName="compNode" presStyleCnt="0"/>
      <dgm:spPr/>
    </dgm:pt>
    <dgm:pt modelId="{CB4ADC80-D43C-40A9-A4EC-92BA2FF4C99C}" type="pres">
      <dgm:prSet presAssocID="{BC24AFCD-718D-4B99-9FAF-56A17D1395BA}" presName="iconBgRect" presStyleLbl="bgShp" presStyleIdx="5" presStyleCnt="6"/>
      <dgm:spPr/>
    </dgm:pt>
    <dgm:pt modelId="{17A2F012-4CEF-4CCC-B30A-365589889F6A}" type="pres">
      <dgm:prSet presAssocID="{BC24AFCD-718D-4B99-9FAF-56A17D1395B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3E8CC3F8-A4FA-4345-A780-850B612D20C1}" type="pres">
      <dgm:prSet presAssocID="{BC24AFCD-718D-4B99-9FAF-56A17D1395BA}" presName="spaceRect" presStyleCnt="0"/>
      <dgm:spPr/>
    </dgm:pt>
    <dgm:pt modelId="{07B710A1-3387-4B03-8794-165A59DD43D1}" type="pres">
      <dgm:prSet presAssocID="{BC24AFCD-718D-4B99-9FAF-56A17D1395BA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1312426-E4B3-435C-B17D-46C17E9DD203}" srcId="{6938CCBF-8131-4F14-ADC2-EC34D525D6B3}" destId="{9A88B076-21F9-4332-BA84-8AA7C5319F76}" srcOrd="0" destOrd="0" parTransId="{9D1CFD96-4EE4-409C-8F17-51F8C69AA3BB}" sibTransId="{892B5A3E-8CDF-4378-950B-34F0E5CC66B4}"/>
    <dgm:cxn modelId="{876C8E3C-C537-4ABD-B1AE-41BB48ED16CA}" type="presOf" srcId="{9B37EED5-4A30-49BB-9E56-CF590BA1B7B7}" destId="{83560251-A94D-4F63-8C3F-FC040526A17E}" srcOrd="0" destOrd="0" presId="urn:microsoft.com/office/officeart/2018/2/layout/IconCircleList"/>
    <dgm:cxn modelId="{F1C2C240-D972-4513-A4A4-6842FC9CBD3D}" type="presOf" srcId="{892B5A3E-8CDF-4378-950B-34F0E5CC66B4}" destId="{BC330565-1E0A-442D-89ED-DF1D68E970CC}" srcOrd="0" destOrd="0" presId="urn:microsoft.com/office/officeart/2018/2/layout/IconCircleList"/>
    <dgm:cxn modelId="{31FA3046-954A-43DB-A995-33533CF53A77}" type="presOf" srcId="{9A88B076-21F9-4332-BA84-8AA7C5319F76}" destId="{8E3C3472-C2C2-4635-8605-7EAF6E73CF08}" srcOrd="0" destOrd="0" presId="urn:microsoft.com/office/officeart/2018/2/layout/IconCircleList"/>
    <dgm:cxn modelId="{8FE8406A-367E-440E-BEE5-A0543E6F422F}" srcId="{6938CCBF-8131-4F14-ADC2-EC34D525D6B3}" destId="{9B37EED5-4A30-49BB-9E56-CF590BA1B7B7}" srcOrd="3" destOrd="0" parTransId="{2BE41181-4D76-4AB2-84D7-0A7D84A16F1A}" sibTransId="{78B5FA33-49AB-4632-99A6-B6675861D435}"/>
    <dgm:cxn modelId="{FD74F876-03C7-4038-B9B7-6BB6698BC39D}" srcId="{6938CCBF-8131-4F14-ADC2-EC34D525D6B3}" destId="{39FF2529-0D5D-43BC-A7DE-A9D88423BFBC}" srcOrd="4" destOrd="0" parTransId="{DBB28C53-3A52-4849-B8AA-790BC897116B}" sibTransId="{DF62CD3D-9F52-448C-99A1-9F8579C5B66F}"/>
    <dgm:cxn modelId="{2BCD5078-550C-4E5A-A6CD-C4F9D025D265}" type="presOf" srcId="{01F237B5-4B55-40AE-8312-D592F73C0D5E}" destId="{A3236BB2-431B-4F5D-B65B-90C7224F34E5}" srcOrd="0" destOrd="0" presId="urn:microsoft.com/office/officeart/2018/2/layout/IconCircleList"/>
    <dgm:cxn modelId="{5D7D6C82-15ED-4C67-BA40-AD0B20A8BDDD}" srcId="{6938CCBF-8131-4F14-ADC2-EC34D525D6B3}" destId="{62EDFD5F-B917-401B-9A2A-508A81E91D1F}" srcOrd="2" destOrd="0" parTransId="{F634DB43-7742-47FB-BAAF-6B51D700CA13}" sibTransId="{DD625EF2-7275-42DF-A195-4ADE1FF63CEF}"/>
    <dgm:cxn modelId="{570B2F86-A1AD-46EB-874A-B82801AFB8F9}" srcId="{6938CCBF-8131-4F14-ADC2-EC34D525D6B3}" destId="{BC24AFCD-718D-4B99-9FAF-56A17D1395BA}" srcOrd="5" destOrd="0" parTransId="{09579D14-E1D5-4475-AB91-6E8E17C00355}" sibTransId="{F8BD071A-721D-4140-9A99-7E51DB3FBE89}"/>
    <dgm:cxn modelId="{8FD0E291-9BC6-4A12-A16C-91C830625782}" type="presOf" srcId="{62EDFD5F-B917-401B-9A2A-508A81E91D1F}" destId="{3D1188D4-B518-4611-80B6-47FED5C73D46}" srcOrd="0" destOrd="0" presId="urn:microsoft.com/office/officeart/2018/2/layout/IconCircleList"/>
    <dgm:cxn modelId="{EF30FD91-6F3E-427A-A5E9-09C43834952C}" srcId="{6938CCBF-8131-4F14-ADC2-EC34D525D6B3}" destId="{01F237B5-4B55-40AE-8312-D592F73C0D5E}" srcOrd="1" destOrd="0" parTransId="{1D66D3DB-1DF4-4DF8-B4A7-B2E69FC104CA}" sibTransId="{2B4CB991-C258-4551-9E1F-2F3AFE951F61}"/>
    <dgm:cxn modelId="{9DBB3E9E-E6C9-4B80-B405-03F00201C3A7}" type="presOf" srcId="{2B4CB991-C258-4551-9E1F-2F3AFE951F61}" destId="{87BFAADF-39CA-4D42-B28B-01E5D5885CEE}" srcOrd="0" destOrd="0" presId="urn:microsoft.com/office/officeart/2018/2/layout/IconCircleList"/>
    <dgm:cxn modelId="{F845A6A4-1FFA-4250-A8ED-1D892355D6EF}" type="presOf" srcId="{78B5FA33-49AB-4632-99A6-B6675861D435}" destId="{91B1A610-CF20-4AD0-8DC5-3DCCD091417D}" srcOrd="0" destOrd="0" presId="urn:microsoft.com/office/officeart/2018/2/layout/IconCircleList"/>
    <dgm:cxn modelId="{05BC7EB1-D020-4D3C-9CF1-3D762EB942AA}" type="presOf" srcId="{BC24AFCD-718D-4B99-9FAF-56A17D1395BA}" destId="{07B710A1-3387-4B03-8794-165A59DD43D1}" srcOrd="0" destOrd="0" presId="urn:microsoft.com/office/officeart/2018/2/layout/IconCircleList"/>
    <dgm:cxn modelId="{CFB30FB6-DB85-4D51-919F-B788931C919A}" type="presOf" srcId="{DD625EF2-7275-42DF-A195-4ADE1FF63CEF}" destId="{FFB7B7C3-33EB-4828-81EE-60B89481EA07}" srcOrd="0" destOrd="0" presId="urn:microsoft.com/office/officeart/2018/2/layout/IconCircleList"/>
    <dgm:cxn modelId="{6EB87CC7-F114-424A-B161-3054BB0C9DD0}" type="presOf" srcId="{DF62CD3D-9F52-448C-99A1-9F8579C5B66F}" destId="{2DC2A70D-F0B3-4FC8-8B32-3D626A3EA365}" srcOrd="0" destOrd="0" presId="urn:microsoft.com/office/officeart/2018/2/layout/IconCircleList"/>
    <dgm:cxn modelId="{62511FCD-923D-4CE4-8E6A-4BBB8A6D4C35}" type="presOf" srcId="{6938CCBF-8131-4F14-ADC2-EC34D525D6B3}" destId="{00F158D1-D751-415A-BE4A-576B028C0124}" srcOrd="0" destOrd="0" presId="urn:microsoft.com/office/officeart/2018/2/layout/IconCircleList"/>
    <dgm:cxn modelId="{E72322DB-D443-485B-949B-AE013E4AF61A}" type="presOf" srcId="{39FF2529-0D5D-43BC-A7DE-A9D88423BFBC}" destId="{7A2FC14A-49D6-4924-8CF4-17E6FD59A242}" srcOrd="0" destOrd="0" presId="urn:microsoft.com/office/officeart/2018/2/layout/IconCircleList"/>
    <dgm:cxn modelId="{3CBB4EA5-9AB3-4BFA-A662-1F3FB3E0FB3F}" type="presParOf" srcId="{00F158D1-D751-415A-BE4A-576B028C0124}" destId="{5120995A-EB26-4B87-BCDA-2A0395331ACC}" srcOrd="0" destOrd="0" presId="urn:microsoft.com/office/officeart/2018/2/layout/IconCircleList"/>
    <dgm:cxn modelId="{23B32B14-52C8-4187-93C1-7F088BD55831}" type="presParOf" srcId="{5120995A-EB26-4B87-BCDA-2A0395331ACC}" destId="{8531C130-D520-405A-BE6D-455F8B6469A2}" srcOrd="0" destOrd="0" presId="urn:microsoft.com/office/officeart/2018/2/layout/IconCircleList"/>
    <dgm:cxn modelId="{0CE01743-DF02-4778-9122-05442015334C}" type="presParOf" srcId="{8531C130-D520-405A-BE6D-455F8B6469A2}" destId="{2F8DE932-B411-4D9E-A882-049E973F9072}" srcOrd="0" destOrd="0" presId="urn:microsoft.com/office/officeart/2018/2/layout/IconCircleList"/>
    <dgm:cxn modelId="{4A97B71B-9655-479D-9B79-D57CF371DE1D}" type="presParOf" srcId="{8531C130-D520-405A-BE6D-455F8B6469A2}" destId="{F7D99D4F-362C-40C9-9BD1-66923253A9CE}" srcOrd="1" destOrd="0" presId="urn:microsoft.com/office/officeart/2018/2/layout/IconCircleList"/>
    <dgm:cxn modelId="{6BB9005A-AA00-4F53-965B-4D2D6A13755D}" type="presParOf" srcId="{8531C130-D520-405A-BE6D-455F8B6469A2}" destId="{9D20EB98-DA1D-4FB1-9254-3990F6265401}" srcOrd="2" destOrd="0" presId="urn:microsoft.com/office/officeart/2018/2/layout/IconCircleList"/>
    <dgm:cxn modelId="{CDD4E806-02E4-4D00-A010-A4BDFE4D7457}" type="presParOf" srcId="{8531C130-D520-405A-BE6D-455F8B6469A2}" destId="{8E3C3472-C2C2-4635-8605-7EAF6E73CF08}" srcOrd="3" destOrd="0" presId="urn:microsoft.com/office/officeart/2018/2/layout/IconCircleList"/>
    <dgm:cxn modelId="{331D0426-1D85-4F5E-8A1D-1B1687FB4282}" type="presParOf" srcId="{5120995A-EB26-4B87-BCDA-2A0395331ACC}" destId="{BC330565-1E0A-442D-89ED-DF1D68E970CC}" srcOrd="1" destOrd="0" presId="urn:microsoft.com/office/officeart/2018/2/layout/IconCircleList"/>
    <dgm:cxn modelId="{5ACDE35B-072B-4891-BDDE-4569E0D02719}" type="presParOf" srcId="{5120995A-EB26-4B87-BCDA-2A0395331ACC}" destId="{4AECB8DA-7F6E-4E68-BB66-0805252997FE}" srcOrd="2" destOrd="0" presId="urn:microsoft.com/office/officeart/2018/2/layout/IconCircleList"/>
    <dgm:cxn modelId="{66CAC772-FEAF-436C-9C04-06DCDB017605}" type="presParOf" srcId="{4AECB8DA-7F6E-4E68-BB66-0805252997FE}" destId="{2C283900-6A0E-483C-BE3F-1C62F16234F7}" srcOrd="0" destOrd="0" presId="urn:microsoft.com/office/officeart/2018/2/layout/IconCircleList"/>
    <dgm:cxn modelId="{01E22E69-8E42-40F9-9F75-1CAAFF890DF4}" type="presParOf" srcId="{4AECB8DA-7F6E-4E68-BB66-0805252997FE}" destId="{145127FF-9616-4802-9C4C-6691214684D0}" srcOrd="1" destOrd="0" presId="urn:microsoft.com/office/officeart/2018/2/layout/IconCircleList"/>
    <dgm:cxn modelId="{F66FA411-104D-4E41-B9FB-E7B335B9390A}" type="presParOf" srcId="{4AECB8DA-7F6E-4E68-BB66-0805252997FE}" destId="{FF2300FC-72E5-4E4B-B88E-2107BB13D79A}" srcOrd="2" destOrd="0" presId="urn:microsoft.com/office/officeart/2018/2/layout/IconCircleList"/>
    <dgm:cxn modelId="{FE7C7B33-660A-4542-81AF-B8F8CFF5FECD}" type="presParOf" srcId="{4AECB8DA-7F6E-4E68-BB66-0805252997FE}" destId="{A3236BB2-431B-4F5D-B65B-90C7224F34E5}" srcOrd="3" destOrd="0" presId="urn:microsoft.com/office/officeart/2018/2/layout/IconCircleList"/>
    <dgm:cxn modelId="{467677C1-0DDF-4708-9FB8-36BF00C2E106}" type="presParOf" srcId="{5120995A-EB26-4B87-BCDA-2A0395331ACC}" destId="{87BFAADF-39CA-4D42-B28B-01E5D5885CEE}" srcOrd="3" destOrd="0" presId="urn:microsoft.com/office/officeart/2018/2/layout/IconCircleList"/>
    <dgm:cxn modelId="{2AD0A6BA-42B6-4071-8A2E-F524DA667FED}" type="presParOf" srcId="{5120995A-EB26-4B87-BCDA-2A0395331ACC}" destId="{467AF766-BD92-46C7-8991-8459B3562577}" srcOrd="4" destOrd="0" presId="urn:microsoft.com/office/officeart/2018/2/layout/IconCircleList"/>
    <dgm:cxn modelId="{E6C915F9-A535-4457-AECC-DD7DA2BC0997}" type="presParOf" srcId="{467AF766-BD92-46C7-8991-8459B3562577}" destId="{A6ECBFDE-DF66-456F-A52D-7D0B463291C3}" srcOrd="0" destOrd="0" presId="urn:microsoft.com/office/officeart/2018/2/layout/IconCircleList"/>
    <dgm:cxn modelId="{9BC3EBF2-36D2-4949-B182-349543FC31F4}" type="presParOf" srcId="{467AF766-BD92-46C7-8991-8459B3562577}" destId="{A367D270-0872-482D-A7D4-A9E560ABCE44}" srcOrd="1" destOrd="0" presId="urn:microsoft.com/office/officeart/2018/2/layout/IconCircleList"/>
    <dgm:cxn modelId="{BD9588B6-5129-4A81-B31E-AF993F7D2AB6}" type="presParOf" srcId="{467AF766-BD92-46C7-8991-8459B3562577}" destId="{E03B4BD2-AE8F-4C2C-85A2-E64A9AA59238}" srcOrd="2" destOrd="0" presId="urn:microsoft.com/office/officeart/2018/2/layout/IconCircleList"/>
    <dgm:cxn modelId="{C8331025-9C21-40DC-9971-8C37EC59692B}" type="presParOf" srcId="{467AF766-BD92-46C7-8991-8459B3562577}" destId="{3D1188D4-B518-4611-80B6-47FED5C73D46}" srcOrd="3" destOrd="0" presId="urn:microsoft.com/office/officeart/2018/2/layout/IconCircleList"/>
    <dgm:cxn modelId="{A466438F-3D10-40B8-8AE4-BB1700862EA8}" type="presParOf" srcId="{5120995A-EB26-4B87-BCDA-2A0395331ACC}" destId="{FFB7B7C3-33EB-4828-81EE-60B89481EA07}" srcOrd="5" destOrd="0" presId="urn:microsoft.com/office/officeart/2018/2/layout/IconCircleList"/>
    <dgm:cxn modelId="{D753A602-5A44-4FCD-A81D-5C9B16F0A101}" type="presParOf" srcId="{5120995A-EB26-4B87-BCDA-2A0395331ACC}" destId="{51A553E6-6932-4B42-B10C-DC1D65B7A41C}" srcOrd="6" destOrd="0" presId="urn:microsoft.com/office/officeart/2018/2/layout/IconCircleList"/>
    <dgm:cxn modelId="{273231F8-E16A-4ACB-A0EB-E6EAB9BB683A}" type="presParOf" srcId="{51A553E6-6932-4B42-B10C-DC1D65B7A41C}" destId="{663EB556-B73A-4A6B-9F5F-A6A4A4F7D6D3}" srcOrd="0" destOrd="0" presId="urn:microsoft.com/office/officeart/2018/2/layout/IconCircleList"/>
    <dgm:cxn modelId="{BC3E87D8-F5F5-4408-A594-A9FF9F0C3D3C}" type="presParOf" srcId="{51A553E6-6932-4B42-B10C-DC1D65B7A41C}" destId="{0B2D7E7C-8487-4954-A20C-35670CA6CDB1}" srcOrd="1" destOrd="0" presId="urn:microsoft.com/office/officeart/2018/2/layout/IconCircleList"/>
    <dgm:cxn modelId="{D362BF95-2CA9-49A4-8CA0-4F2E97AD3AD5}" type="presParOf" srcId="{51A553E6-6932-4B42-B10C-DC1D65B7A41C}" destId="{51C252AD-635F-4DED-9CB4-3C72E27177A7}" srcOrd="2" destOrd="0" presId="urn:microsoft.com/office/officeart/2018/2/layout/IconCircleList"/>
    <dgm:cxn modelId="{CFB373F1-9F7D-426A-9DB0-45B24EC194EB}" type="presParOf" srcId="{51A553E6-6932-4B42-B10C-DC1D65B7A41C}" destId="{83560251-A94D-4F63-8C3F-FC040526A17E}" srcOrd="3" destOrd="0" presId="urn:microsoft.com/office/officeart/2018/2/layout/IconCircleList"/>
    <dgm:cxn modelId="{CD3A2DEE-EDAB-43FF-9FD7-3F7C826BB913}" type="presParOf" srcId="{5120995A-EB26-4B87-BCDA-2A0395331ACC}" destId="{91B1A610-CF20-4AD0-8DC5-3DCCD091417D}" srcOrd="7" destOrd="0" presId="urn:microsoft.com/office/officeart/2018/2/layout/IconCircleList"/>
    <dgm:cxn modelId="{1444DA50-4754-4E1C-956E-A47FD3A3DCC0}" type="presParOf" srcId="{5120995A-EB26-4B87-BCDA-2A0395331ACC}" destId="{18B2965D-872F-41BC-B0E3-D5D27A82B710}" srcOrd="8" destOrd="0" presId="urn:microsoft.com/office/officeart/2018/2/layout/IconCircleList"/>
    <dgm:cxn modelId="{D6DA541B-0993-4C9C-8BF2-15B615F1B784}" type="presParOf" srcId="{18B2965D-872F-41BC-B0E3-D5D27A82B710}" destId="{A1CF95A5-5F9F-4436-9388-E3351E654CD2}" srcOrd="0" destOrd="0" presId="urn:microsoft.com/office/officeart/2018/2/layout/IconCircleList"/>
    <dgm:cxn modelId="{E11213CA-CB76-40E3-B3B7-D36577CC5046}" type="presParOf" srcId="{18B2965D-872F-41BC-B0E3-D5D27A82B710}" destId="{7632D833-61FF-4815-968E-9D10AF1705F0}" srcOrd="1" destOrd="0" presId="urn:microsoft.com/office/officeart/2018/2/layout/IconCircleList"/>
    <dgm:cxn modelId="{064E4A00-53FB-444F-AEBE-7FA4E5D0A564}" type="presParOf" srcId="{18B2965D-872F-41BC-B0E3-D5D27A82B710}" destId="{AF8B6668-04EB-4453-85B2-707116DA28D0}" srcOrd="2" destOrd="0" presId="urn:microsoft.com/office/officeart/2018/2/layout/IconCircleList"/>
    <dgm:cxn modelId="{4F13CBD4-77B7-4746-8E92-9B76C6A998DD}" type="presParOf" srcId="{18B2965D-872F-41BC-B0E3-D5D27A82B710}" destId="{7A2FC14A-49D6-4924-8CF4-17E6FD59A242}" srcOrd="3" destOrd="0" presId="urn:microsoft.com/office/officeart/2018/2/layout/IconCircleList"/>
    <dgm:cxn modelId="{27BD7442-4A34-4941-8121-4459979DB1F0}" type="presParOf" srcId="{5120995A-EB26-4B87-BCDA-2A0395331ACC}" destId="{2DC2A70D-F0B3-4FC8-8B32-3D626A3EA365}" srcOrd="9" destOrd="0" presId="urn:microsoft.com/office/officeart/2018/2/layout/IconCircleList"/>
    <dgm:cxn modelId="{BE9AB41E-B636-4708-A4A7-BCD76125B43C}" type="presParOf" srcId="{5120995A-EB26-4B87-BCDA-2A0395331ACC}" destId="{C4A3B95C-5B66-410B-BAC1-FAEC7F90BF56}" srcOrd="10" destOrd="0" presId="urn:microsoft.com/office/officeart/2018/2/layout/IconCircleList"/>
    <dgm:cxn modelId="{E04928F8-4ECD-4FA1-8EA0-3795A5BA004C}" type="presParOf" srcId="{C4A3B95C-5B66-410B-BAC1-FAEC7F90BF56}" destId="{CB4ADC80-D43C-40A9-A4EC-92BA2FF4C99C}" srcOrd="0" destOrd="0" presId="urn:microsoft.com/office/officeart/2018/2/layout/IconCircleList"/>
    <dgm:cxn modelId="{28DB3B4D-B903-42AF-8C18-85DEEFEF7425}" type="presParOf" srcId="{C4A3B95C-5B66-410B-BAC1-FAEC7F90BF56}" destId="{17A2F012-4CEF-4CCC-B30A-365589889F6A}" srcOrd="1" destOrd="0" presId="urn:microsoft.com/office/officeart/2018/2/layout/IconCircleList"/>
    <dgm:cxn modelId="{9F3CA900-EA74-4791-B82F-6B8F2E0F1C67}" type="presParOf" srcId="{C4A3B95C-5B66-410B-BAC1-FAEC7F90BF56}" destId="{3E8CC3F8-A4FA-4345-A780-850B612D20C1}" srcOrd="2" destOrd="0" presId="urn:microsoft.com/office/officeart/2018/2/layout/IconCircleList"/>
    <dgm:cxn modelId="{A694965D-78EF-41B6-B934-06F0C01F9D39}" type="presParOf" srcId="{C4A3B95C-5B66-410B-BAC1-FAEC7F90BF56}" destId="{07B710A1-3387-4B03-8794-165A59DD43D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3C6CF-560C-4246-93B6-2585590A76FC}">
      <dsp:nvSpPr>
        <dsp:cNvPr id="0" name=""/>
        <dsp:cNvSpPr/>
      </dsp:nvSpPr>
      <dsp:spPr>
        <a:xfrm>
          <a:off x="936443" y="67888"/>
          <a:ext cx="1269562" cy="1269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37B12-0A16-436C-9CA1-A1042ED32BE6}">
      <dsp:nvSpPr>
        <dsp:cNvPr id="0" name=""/>
        <dsp:cNvSpPr/>
      </dsp:nvSpPr>
      <dsp:spPr>
        <a:xfrm>
          <a:off x="1207005" y="338450"/>
          <a:ext cx="728437" cy="728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298BF-3743-4281-9105-036294513D6F}">
      <dsp:nvSpPr>
        <dsp:cNvPr id="0" name=""/>
        <dsp:cNvSpPr/>
      </dsp:nvSpPr>
      <dsp:spPr>
        <a:xfrm>
          <a:off x="419533" y="1732888"/>
          <a:ext cx="2303381" cy="90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Raleway Medium" panose="020B0603030101060003" pitchFamily="34" charset="0"/>
            </a:rPr>
            <a:t>Language Learning  and Patterns</a:t>
          </a:r>
        </a:p>
      </dsp:txBody>
      <dsp:txXfrm>
        <a:off x="419533" y="1732888"/>
        <a:ext cx="2303381" cy="902555"/>
      </dsp:txXfrm>
    </dsp:sp>
    <dsp:sp modelId="{71B985C2-5C09-4082-B333-02AB28911BEC}">
      <dsp:nvSpPr>
        <dsp:cNvPr id="0" name=""/>
        <dsp:cNvSpPr/>
      </dsp:nvSpPr>
      <dsp:spPr>
        <a:xfrm>
          <a:off x="3492978" y="67888"/>
          <a:ext cx="1269562" cy="1269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8F3A2-53E2-42DA-A9CB-FD31BE4FC572}">
      <dsp:nvSpPr>
        <dsp:cNvPr id="0" name=""/>
        <dsp:cNvSpPr/>
      </dsp:nvSpPr>
      <dsp:spPr>
        <a:xfrm>
          <a:off x="3763540" y="338450"/>
          <a:ext cx="728437" cy="728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0A2C7-5628-435F-89A1-EBF677F909E2}">
      <dsp:nvSpPr>
        <dsp:cNvPr id="0" name=""/>
        <dsp:cNvSpPr/>
      </dsp:nvSpPr>
      <dsp:spPr>
        <a:xfrm>
          <a:off x="3087134" y="1732888"/>
          <a:ext cx="2081250" cy="90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Raleway Medium" panose="020B0603030101060003" pitchFamily="34" charset="0"/>
            </a:rPr>
            <a:t>Arabic And English Sounds</a:t>
          </a:r>
        </a:p>
      </dsp:txBody>
      <dsp:txXfrm>
        <a:off x="3087134" y="1732888"/>
        <a:ext cx="2081250" cy="902555"/>
      </dsp:txXfrm>
    </dsp:sp>
    <dsp:sp modelId="{36BEFA9E-9A63-44DC-9361-14C364069A74}">
      <dsp:nvSpPr>
        <dsp:cNvPr id="0" name=""/>
        <dsp:cNvSpPr/>
      </dsp:nvSpPr>
      <dsp:spPr>
        <a:xfrm>
          <a:off x="2159177" y="3155755"/>
          <a:ext cx="1269562" cy="1269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5048C-89C0-4A70-BE3D-B7F7D3E47931}">
      <dsp:nvSpPr>
        <dsp:cNvPr id="0" name=""/>
        <dsp:cNvSpPr/>
      </dsp:nvSpPr>
      <dsp:spPr>
        <a:xfrm>
          <a:off x="2429740" y="3426318"/>
          <a:ext cx="728437" cy="728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964F8-DB4D-41E9-B6B4-F34612E6A775}">
      <dsp:nvSpPr>
        <dsp:cNvPr id="0" name=""/>
        <dsp:cNvSpPr/>
      </dsp:nvSpPr>
      <dsp:spPr>
        <a:xfrm>
          <a:off x="1340205" y="4820755"/>
          <a:ext cx="2907506" cy="90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Raleway Medium" panose="020B0603030101060003" pitchFamily="34" charset="0"/>
            </a:rPr>
            <a:t>The Six Patterns to spoken English</a:t>
          </a:r>
        </a:p>
      </dsp:txBody>
      <dsp:txXfrm>
        <a:off x="1340205" y="4820755"/>
        <a:ext cx="2907506" cy="902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A2E7C-BC8F-417B-87BE-B22A648062CE}">
      <dsp:nvSpPr>
        <dsp:cNvPr id="0" name=""/>
        <dsp:cNvSpPr/>
      </dsp:nvSpPr>
      <dsp:spPr>
        <a:xfrm>
          <a:off x="920" y="696203"/>
          <a:ext cx="3232267" cy="2052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646A4-35E5-41FB-A54E-2AA2E921F098}">
      <dsp:nvSpPr>
        <dsp:cNvPr id="0" name=""/>
        <dsp:cNvSpPr/>
      </dsp:nvSpPr>
      <dsp:spPr>
        <a:xfrm>
          <a:off x="360061" y="1037386"/>
          <a:ext cx="3232267" cy="2052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Raleway Medium" panose="020B0603030101060003" pitchFamily="34" charset="0"/>
            </a:rPr>
            <a:t>Attach new information to information it already knows – first language is an ideal starting place for learning a second language</a:t>
          </a:r>
        </a:p>
      </dsp:txBody>
      <dsp:txXfrm>
        <a:off x="420176" y="1097501"/>
        <a:ext cx="3112037" cy="1932260"/>
      </dsp:txXfrm>
    </dsp:sp>
    <dsp:sp modelId="{E1B891E1-4451-4DFF-B2FB-52BEF691B8AA}">
      <dsp:nvSpPr>
        <dsp:cNvPr id="0" name=""/>
        <dsp:cNvSpPr/>
      </dsp:nvSpPr>
      <dsp:spPr>
        <a:xfrm>
          <a:off x="3951470" y="696203"/>
          <a:ext cx="3232267" cy="2052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B60F1-26E0-40B9-BC8E-5E4C5D063884}">
      <dsp:nvSpPr>
        <dsp:cNvPr id="0" name=""/>
        <dsp:cNvSpPr/>
      </dsp:nvSpPr>
      <dsp:spPr>
        <a:xfrm>
          <a:off x="4310611" y="1037386"/>
          <a:ext cx="3232267" cy="2052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Raleway Medium" panose="020B0603030101060003" pitchFamily="34" charset="0"/>
            </a:rPr>
            <a:t>Pattern-seeking, meaning-making machines </a:t>
          </a:r>
        </a:p>
      </dsp:txBody>
      <dsp:txXfrm>
        <a:off x="4370726" y="1097501"/>
        <a:ext cx="3112037" cy="1932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DE932-B411-4D9E-A882-049E973F9072}">
      <dsp:nvSpPr>
        <dsp:cNvPr id="0" name=""/>
        <dsp:cNvSpPr/>
      </dsp:nvSpPr>
      <dsp:spPr>
        <a:xfrm>
          <a:off x="776028" y="59556"/>
          <a:ext cx="793233" cy="7932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99D4F-362C-40C9-9BD1-66923253A9CE}">
      <dsp:nvSpPr>
        <dsp:cNvPr id="0" name=""/>
        <dsp:cNvSpPr/>
      </dsp:nvSpPr>
      <dsp:spPr>
        <a:xfrm>
          <a:off x="942607" y="226135"/>
          <a:ext cx="460075" cy="4600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C3472-C2C2-4635-8605-7EAF6E73CF08}">
      <dsp:nvSpPr>
        <dsp:cNvPr id="0" name=""/>
        <dsp:cNvSpPr/>
      </dsp:nvSpPr>
      <dsp:spPr>
        <a:xfrm>
          <a:off x="1739240" y="59556"/>
          <a:ext cx="1869763" cy="7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>
              <a:solidFill>
                <a:schemeClr val="tx1"/>
              </a:solidFill>
              <a:latin typeface="Raleway Medium" panose="020B0603030101060003" pitchFamily="34" charset="0"/>
            </a:rPr>
            <a:t>Sounds </a:t>
          </a:r>
          <a:r>
            <a:rPr lang="en-CA" sz="1900" kern="1200" dirty="0">
              <a:latin typeface="Raleway Medium" panose="020B0603030101060003" pitchFamily="34" charset="0"/>
            </a:rPr>
            <a:t>	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1" kern="1200" dirty="0">
              <a:solidFill>
                <a:srgbClr val="002060"/>
              </a:solidFill>
              <a:latin typeface="Raleway Medium" panose="020B0603030101060003" pitchFamily="34" charset="0"/>
            </a:rPr>
            <a:t>Pronunciation</a:t>
          </a:r>
          <a:endParaRPr lang="en-US" sz="1900" kern="1200" dirty="0">
            <a:solidFill>
              <a:srgbClr val="002060"/>
            </a:solidFill>
            <a:latin typeface="Raleway Medium" panose="020B0603030101060003" pitchFamily="34" charset="0"/>
          </a:endParaRPr>
        </a:p>
      </dsp:txBody>
      <dsp:txXfrm>
        <a:off x="1739240" y="59556"/>
        <a:ext cx="1869763" cy="793233"/>
      </dsp:txXfrm>
    </dsp:sp>
    <dsp:sp modelId="{2C283900-6A0E-483C-BE3F-1C62F16234F7}">
      <dsp:nvSpPr>
        <dsp:cNvPr id="0" name=""/>
        <dsp:cNvSpPr/>
      </dsp:nvSpPr>
      <dsp:spPr>
        <a:xfrm>
          <a:off x="3934796" y="59556"/>
          <a:ext cx="793233" cy="7932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127FF-9616-4802-9C4C-6691214684D0}">
      <dsp:nvSpPr>
        <dsp:cNvPr id="0" name=""/>
        <dsp:cNvSpPr/>
      </dsp:nvSpPr>
      <dsp:spPr>
        <a:xfrm>
          <a:off x="4101374" y="226135"/>
          <a:ext cx="460075" cy="4600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36BB2-431B-4F5D-B65B-90C7224F34E5}">
      <dsp:nvSpPr>
        <dsp:cNvPr id="0" name=""/>
        <dsp:cNvSpPr/>
      </dsp:nvSpPr>
      <dsp:spPr>
        <a:xfrm>
          <a:off x="4898007" y="59556"/>
          <a:ext cx="1869763" cy="7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kern="1200">
              <a:latin typeface="Raleway Medium" panose="020B0603030101060003" pitchFamily="34" charset="0"/>
            </a:rPr>
            <a:t>Words</a:t>
          </a:r>
          <a:endParaRPr lang="en-US" sz="1900" b="0" kern="1200">
            <a:latin typeface="Raleway Medium" panose="020B0603030101060003" pitchFamily="34" charset="0"/>
          </a:endParaRPr>
        </a:p>
      </dsp:txBody>
      <dsp:txXfrm>
        <a:off x="4898007" y="59556"/>
        <a:ext cx="1869763" cy="793233"/>
      </dsp:txXfrm>
    </dsp:sp>
    <dsp:sp modelId="{A6ECBFDE-DF66-456F-A52D-7D0B463291C3}">
      <dsp:nvSpPr>
        <dsp:cNvPr id="0" name=""/>
        <dsp:cNvSpPr/>
      </dsp:nvSpPr>
      <dsp:spPr>
        <a:xfrm>
          <a:off x="776028" y="1496423"/>
          <a:ext cx="793233" cy="7932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7D270-0872-482D-A7D4-A9E560ABCE44}">
      <dsp:nvSpPr>
        <dsp:cNvPr id="0" name=""/>
        <dsp:cNvSpPr/>
      </dsp:nvSpPr>
      <dsp:spPr>
        <a:xfrm>
          <a:off x="942607" y="1663002"/>
          <a:ext cx="460075" cy="4600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188D4-B518-4611-80B6-47FED5C73D46}">
      <dsp:nvSpPr>
        <dsp:cNvPr id="0" name=""/>
        <dsp:cNvSpPr/>
      </dsp:nvSpPr>
      <dsp:spPr>
        <a:xfrm>
          <a:off x="1739240" y="1496423"/>
          <a:ext cx="1869763" cy="7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>
              <a:latin typeface="Raleway Medium" panose="020B0603030101060003" pitchFamily="34" charset="0"/>
            </a:rPr>
            <a:t>Sentences	 </a:t>
          </a:r>
          <a:r>
            <a:rPr lang="en-CA" sz="1900" b="1" kern="1200" dirty="0">
              <a:solidFill>
                <a:srgbClr val="A50021"/>
              </a:solidFill>
              <a:latin typeface="Raleway Medium" panose="020B0603030101060003" pitchFamily="34" charset="0"/>
            </a:rPr>
            <a:t>Conversation</a:t>
          </a:r>
          <a:r>
            <a:rPr lang="en-CA" sz="1900" kern="1200" dirty="0"/>
            <a:t>		</a:t>
          </a:r>
          <a:endParaRPr lang="en-US" sz="1900" kern="1200" dirty="0"/>
        </a:p>
      </dsp:txBody>
      <dsp:txXfrm>
        <a:off x="1739240" y="1496423"/>
        <a:ext cx="1869763" cy="793233"/>
      </dsp:txXfrm>
    </dsp:sp>
    <dsp:sp modelId="{663EB556-B73A-4A6B-9F5F-A6A4A4F7D6D3}">
      <dsp:nvSpPr>
        <dsp:cNvPr id="0" name=""/>
        <dsp:cNvSpPr/>
      </dsp:nvSpPr>
      <dsp:spPr>
        <a:xfrm>
          <a:off x="3934796" y="1496423"/>
          <a:ext cx="793233" cy="7932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D7E7C-8487-4954-A20C-35670CA6CDB1}">
      <dsp:nvSpPr>
        <dsp:cNvPr id="0" name=""/>
        <dsp:cNvSpPr/>
      </dsp:nvSpPr>
      <dsp:spPr>
        <a:xfrm>
          <a:off x="4101374" y="1663002"/>
          <a:ext cx="460075" cy="4600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60251-A94D-4F63-8C3F-FC040526A17E}">
      <dsp:nvSpPr>
        <dsp:cNvPr id="0" name=""/>
        <dsp:cNvSpPr/>
      </dsp:nvSpPr>
      <dsp:spPr>
        <a:xfrm>
          <a:off x="4898007" y="1496423"/>
          <a:ext cx="1869763" cy="7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>
              <a:latin typeface="Raleway Medium" panose="020B0603030101060003" pitchFamily="34" charset="0"/>
            </a:rPr>
            <a:t>Connecting</a:t>
          </a:r>
          <a:endParaRPr lang="en-US" sz="1900" kern="1200" dirty="0">
            <a:latin typeface="Raleway Medium" panose="020B0603030101060003" pitchFamily="34" charset="0"/>
          </a:endParaRPr>
        </a:p>
      </dsp:txBody>
      <dsp:txXfrm>
        <a:off x="4898007" y="1496423"/>
        <a:ext cx="1869763" cy="793233"/>
      </dsp:txXfrm>
    </dsp:sp>
    <dsp:sp modelId="{A1CF95A5-5F9F-4436-9388-E3351E654CD2}">
      <dsp:nvSpPr>
        <dsp:cNvPr id="0" name=""/>
        <dsp:cNvSpPr/>
      </dsp:nvSpPr>
      <dsp:spPr>
        <a:xfrm>
          <a:off x="776028" y="2933290"/>
          <a:ext cx="793233" cy="7932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2D833-61FF-4815-968E-9D10AF1705F0}">
      <dsp:nvSpPr>
        <dsp:cNvPr id="0" name=""/>
        <dsp:cNvSpPr/>
      </dsp:nvSpPr>
      <dsp:spPr>
        <a:xfrm>
          <a:off x="942607" y="3099869"/>
          <a:ext cx="460075" cy="4600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FC14A-49D6-4924-8CF4-17E6FD59A242}">
      <dsp:nvSpPr>
        <dsp:cNvPr id="0" name=""/>
        <dsp:cNvSpPr/>
      </dsp:nvSpPr>
      <dsp:spPr>
        <a:xfrm>
          <a:off x="1739240" y="2933290"/>
          <a:ext cx="1869763" cy="7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>
              <a:latin typeface="Raleway Medium" panose="020B0603030101060003" pitchFamily="34" charset="0"/>
            </a:rPr>
            <a:t>Expressions	</a:t>
          </a:r>
          <a:r>
            <a:rPr lang="en-CA" sz="1900" b="1" kern="1200" dirty="0">
              <a:latin typeface="Raleway Medium" panose="020B0603030101060003" pitchFamily="34" charset="0"/>
            </a:rPr>
            <a:t>- </a:t>
          </a:r>
          <a:r>
            <a:rPr lang="en-CA" sz="1900" b="1" kern="1200" dirty="0">
              <a:solidFill>
                <a:srgbClr val="006600"/>
              </a:solidFill>
              <a:latin typeface="Raleway Medium" panose="020B0603030101060003" pitchFamily="34" charset="0"/>
            </a:rPr>
            <a:t>Fluency</a:t>
          </a:r>
          <a:endParaRPr lang="en-US" sz="1900" kern="1200" dirty="0">
            <a:solidFill>
              <a:srgbClr val="006600"/>
            </a:solidFill>
            <a:latin typeface="Raleway Medium" panose="020B0603030101060003" pitchFamily="34" charset="0"/>
          </a:endParaRPr>
        </a:p>
      </dsp:txBody>
      <dsp:txXfrm>
        <a:off x="1739240" y="2933290"/>
        <a:ext cx="1869763" cy="793233"/>
      </dsp:txXfrm>
    </dsp:sp>
    <dsp:sp modelId="{CB4ADC80-D43C-40A9-A4EC-92BA2FF4C99C}">
      <dsp:nvSpPr>
        <dsp:cNvPr id="0" name=""/>
        <dsp:cNvSpPr/>
      </dsp:nvSpPr>
      <dsp:spPr>
        <a:xfrm>
          <a:off x="3934796" y="2933290"/>
          <a:ext cx="793233" cy="7932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2F012-4CEF-4CCC-B30A-365589889F6A}">
      <dsp:nvSpPr>
        <dsp:cNvPr id="0" name=""/>
        <dsp:cNvSpPr/>
      </dsp:nvSpPr>
      <dsp:spPr>
        <a:xfrm>
          <a:off x="4101374" y="3099869"/>
          <a:ext cx="460075" cy="46007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710A1-3387-4B03-8794-165A59DD43D1}">
      <dsp:nvSpPr>
        <dsp:cNvPr id="0" name=""/>
        <dsp:cNvSpPr/>
      </dsp:nvSpPr>
      <dsp:spPr>
        <a:xfrm>
          <a:off x="4898007" y="2933290"/>
          <a:ext cx="1869763" cy="7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>
              <a:latin typeface="Raleway Medium" panose="020B0603030101060003" pitchFamily="34" charset="0"/>
            </a:rPr>
            <a:t>Non-verbal</a:t>
          </a:r>
          <a:endParaRPr lang="en-US" sz="1900" kern="1200">
            <a:latin typeface="Raleway Medium" panose="020B0603030101060003" pitchFamily="34" charset="0"/>
          </a:endParaRPr>
        </a:p>
      </dsp:txBody>
      <dsp:txXfrm>
        <a:off x="4898007" y="2933290"/>
        <a:ext cx="1869763" cy="793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9CAFF-65FB-44DD-BE46-260FD1EB450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2DB2F-E039-4C0C-8B33-E8CFE4E8E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8170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1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6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97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82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84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9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17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09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1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4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judy@thompsonlanguagecenter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7378" y="758952"/>
            <a:ext cx="5489381" cy="3566160"/>
          </a:xfrm>
        </p:spPr>
        <p:txBody>
          <a:bodyPr>
            <a:normAutofit/>
          </a:bodyPr>
          <a:lstStyle/>
          <a:p>
            <a:r>
              <a:rPr lang="en-US" sz="6200" dirty="0">
                <a:latin typeface="Raleway Medium" panose="020B0603030101060003" pitchFamily="34" charset="0"/>
              </a:rPr>
              <a:t>Where Arabic and English Intersect</a:t>
            </a:r>
            <a:br>
              <a:rPr lang="en-US" sz="6200" dirty="0"/>
            </a:br>
            <a:endParaRPr lang="en-US" sz="6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7378" y="4455620"/>
            <a:ext cx="5491459" cy="1143000"/>
          </a:xfrm>
        </p:spPr>
        <p:txBody>
          <a:bodyPr>
            <a:normAutofit/>
          </a:bodyPr>
          <a:lstStyle/>
          <a:p>
            <a:r>
              <a:rPr lang="en-US" sz="1500">
                <a:latin typeface="Raleway Medium" panose="020B0603030101060003" pitchFamily="34" charset="0"/>
              </a:rPr>
              <a:t>Qatar University – Foundation Program</a:t>
            </a:r>
            <a:endParaRPr lang="en-US" sz="1500">
              <a:latin typeface="Raleway Medium" panose="020B0603030101060003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500">
                <a:latin typeface="Raleway Medium" panose="020B0603030101060003" pitchFamily="34" charset="0"/>
                <a:ea typeface="Tahoma" pitchFamily="34" charset="0"/>
                <a:cs typeface="Tahoma" pitchFamily="34" charset="0"/>
              </a:rPr>
              <a:t>May 12, 2020</a:t>
            </a:r>
          </a:p>
          <a:p>
            <a:r>
              <a:rPr lang="en-US" sz="1500">
                <a:latin typeface="Raleway Medium" panose="020B0603030101060003" pitchFamily="34" charset="0"/>
                <a:ea typeface="Tahoma" pitchFamily="34" charset="0"/>
                <a:cs typeface="Tahoma" pitchFamily="34" charset="0"/>
              </a:rPr>
              <a:t>Judy Thompson</a:t>
            </a:r>
          </a:p>
        </p:txBody>
      </p:sp>
      <p:pic>
        <p:nvPicPr>
          <p:cNvPr id="7" name="Graphic 6" descr="Script">
            <a:extLst>
              <a:ext uri="{FF2B5EF4-FFF2-40B4-BE49-F238E27FC236}">
                <a16:creationId xmlns:a16="http://schemas.microsoft.com/office/drawing/2014/main" id="{E26A1323-5A96-4261-B2F5-8ACDA23DD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363" y="2251093"/>
            <a:ext cx="1837115" cy="18371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1D897-00BC-4AEE-A7D9-1B5F994A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en-CA" sz="3100">
                <a:solidFill>
                  <a:srgbClr val="FFFFFF"/>
                </a:solidFill>
                <a:latin typeface="Raleway Medium" panose="020B0603030101060003" pitchFamily="34" charset="0"/>
              </a:rPr>
              <a:t>Which Word Groups Rhyme?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B7C14-E7A9-4346-9DCF-19ACCDAD2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pPr marL="109728" indent="0">
              <a:buNone/>
            </a:pPr>
            <a:endParaRPr lang="en-CA" dirty="0"/>
          </a:p>
          <a:p>
            <a:pPr marL="624078" indent="-514350">
              <a:buFont typeface="+mj-lt"/>
              <a:buAutoNum type="arabicPeriod"/>
            </a:pPr>
            <a:r>
              <a:rPr lang="en-CA">
                <a:latin typeface="Raleway Medium" panose="020B0603030101060003" pitchFamily="34" charset="0"/>
              </a:rPr>
              <a:t>RED, HEAD, SAID</a:t>
            </a:r>
          </a:p>
          <a:p>
            <a:pPr marL="624078" indent="-514350">
              <a:buFont typeface="+mj-lt"/>
              <a:buAutoNum type="arabicPeriod"/>
            </a:pPr>
            <a:endParaRPr lang="en-CA">
              <a:latin typeface="Raleway Medium" panose="020B0603030101060003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CA">
                <a:latin typeface="Raleway Medium" panose="020B0603030101060003" pitchFamily="34" charset="0"/>
              </a:rPr>
              <a:t>TO, DO, GO, NO</a:t>
            </a:r>
          </a:p>
          <a:p>
            <a:pPr marL="624078" indent="-514350">
              <a:buFont typeface="+mj-lt"/>
              <a:buAutoNum type="arabicPeriod"/>
            </a:pPr>
            <a:endParaRPr lang="en-CA">
              <a:latin typeface="Raleway Medium" panose="020B0603030101060003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CA">
                <a:latin typeface="Raleway Medium" panose="020B0603030101060003" pitchFamily="34" charset="0"/>
              </a:rPr>
              <a:t>NEW, FEW, SEW, DEW</a:t>
            </a:r>
          </a:p>
          <a:p>
            <a:pPr marL="624078" indent="-514350">
              <a:buFont typeface="+mj-lt"/>
              <a:buAutoNum type="arabicPeriod"/>
            </a:pPr>
            <a:endParaRPr lang="en-CA">
              <a:latin typeface="Raleway Medium" panose="020B0603030101060003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CA">
                <a:latin typeface="Raleway Medium" panose="020B0603030101060003" pitchFamily="34" charset="0"/>
              </a:rPr>
              <a:t>HAIR, THERE, FARE, BEAR</a:t>
            </a:r>
          </a:p>
          <a:p>
            <a:pPr marL="624078" indent="-514350">
              <a:buFont typeface="+mj-lt"/>
              <a:buAutoNum type="arabicPeriod"/>
            </a:pPr>
            <a:endParaRPr lang="en-CA">
              <a:latin typeface="Raleway Medium" panose="020B0603030101060003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CA">
                <a:latin typeface="Raleway Medium" panose="020B0603030101060003" pitchFamily="34" charset="0"/>
              </a:rPr>
              <a:t>TWO, DUE, KNEW, SHOE, WHO, THROUGH</a:t>
            </a:r>
          </a:p>
        </p:txBody>
      </p:sp>
    </p:spTree>
    <p:extLst>
      <p:ext uri="{BB962C8B-B14F-4D97-AF65-F5344CB8AC3E}">
        <p14:creationId xmlns:p14="http://schemas.microsoft.com/office/powerpoint/2010/main" val="16558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AEBF-8F01-4D13-B54D-FDCE93A4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3996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F295BB-6EE8-4012-B9CA-0B6E9FA38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" y="486202"/>
            <a:ext cx="8983277" cy="5885595"/>
          </a:xfrm>
        </p:spPr>
      </p:pic>
    </p:spTree>
    <p:extLst>
      <p:ext uri="{BB962C8B-B14F-4D97-AF65-F5344CB8AC3E}">
        <p14:creationId xmlns:p14="http://schemas.microsoft.com/office/powerpoint/2010/main" val="4258506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5AAC-EAAB-41EA-9EB3-97E6FDD8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C6D22E-9F5C-42D6-BAC9-C9AFD5893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2" y="533400"/>
            <a:ext cx="8721276" cy="5504206"/>
          </a:xfrm>
        </p:spPr>
      </p:pic>
    </p:spTree>
    <p:extLst>
      <p:ext uri="{BB962C8B-B14F-4D97-AF65-F5344CB8AC3E}">
        <p14:creationId xmlns:p14="http://schemas.microsoft.com/office/powerpoint/2010/main" val="360923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A03FD-F9C5-4D93-87DA-5D6A7551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6605"/>
            <a:ext cx="8763000" cy="1235701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200" dirty="0">
                <a:latin typeface="Raleway Medium" panose="020B0603030101060003" pitchFamily="34" charset="0"/>
              </a:rPr>
              <a:t>What you Need to Know about Speaking English is </a:t>
            </a:r>
            <a:br>
              <a:rPr lang="en-CA" sz="3600" dirty="0">
                <a:latin typeface="Raleway Medium" panose="020B0603030101060003" pitchFamily="34" charset="0"/>
              </a:rPr>
            </a:br>
            <a:r>
              <a:rPr lang="en-CA" sz="3600" b="1" dirty="0">
                <a:latin typeface="Raleway Medium" panose="020B0603030101060003" pitchFamily="34" charset="0"/>
              </a:rPr>
              <a:t>Listening</a:t>
            </a:r>
            <a:r>
              <a:rPr lang="en-CA" sz="3600" dirty="0">
                <a:latin typeface="Raleway Medium" panose="020B0603030101060003" pitchFamily="34" charset="0"/>
              </a:rPr>
              <a:t> and </a:t>
            </a:r>
            <a:r>
              <a:rPr lang="en-CA" sz="3600" b="1" dirty="0">
                <a:latin typeface="Raleway Medium" panose="020B0603030101060003" pitchFamily="34" charset="0"/>
              </a:rPr>
              <a:t>Word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7DC5D-8EEE-48CF-9213-73C8FFE7A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599"/>
            <a:ext cx="8229601" cy="434340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CA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Vowel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sounds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dictate syllables – stretch 1, idea 3 – clap it out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There is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one and only one 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most important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STRESSED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syllable in any word that is higher, louder, longer than the others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meaning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of the word is in the stressed syllable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con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tent </a:t>
            </a:r>
            <a:r>
              <a:rPr lang="en-CA" dirty="0" err="1">
                <a:solidFill>
                  <a:schemeClr val="tx1"/>
                </a:solidFill>
                <a:latin typeface="Raleway Medium" panose="020B0603030101060003" pitchFamily="34" charset="0"/>
              </a:rPr>
              <a:t>cont</a:t>
            </a:r>
            <a:r>
              <a:rPr lang="en-CA" b="1" dirty="0" err="1">
                <a:solidFill>
                  <a:schemeClr val="tx1"/>
                </a:solidFill>
                <a:latin typeface="Raleway Medium" panose="020B0603030101060003" pitchFamily="34" charset="0"/>
              </a:rPr>
              <a:t>ent</a:t>
            </a:r>
            <a:endParaRPr lang="en-CA" b="1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If the word stress is wrong or missing you are unintelligible</a:t>
            </a:r>
          </a:p>
          <a:p>
            <a:pPr marL="0" indent="0">
              <a:buNone/>
            </a:pPr>
            <a:endParaRPr lang="en-CA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pPr marL="0" indent="0" algn="ctr">
              <a:buNone/>
            </a:pPr>
            <a:r>
              <a:rPr lang="en-CA" sz="2800" dirty="0">
                <a:solidFill>
                  <a:schemeClr val="tx1"/>
                </a:solidFill>
                <a:latin typeface="Raleway Medium" panose="020B0603030101060003" pitchFamily="34" charset="0"/>
              </a:rPr>
              <a:t>banana - </a:t>
            </a:r>
            <a:r>
              <a:rPr lang="en-CA" sz="1800" dirty="0" err="1">
                <a:solidFill>
                  <a:schemeClr val="tx1"/>
                </a:solidFill>
                <a:latin typeface="Raleway Medium" panose="020B0603030101060003" pitchFamily="34" charset="0"/>
              </a:rPr>
              <a:t>bu</a:t>
            </a:r>
            <a:r>
              <a:rPr lang="en-CA" sz="2800" dirty="0">
                <a:solidFill>
                  <a:schemeClr val="tx1"/>
                </a:solidFill>
                <a:latin typeface="Raleway Medium" panose="020B0603030101060003" pitchFamily="34" charset="0"/>
              </a:rPr>
              <a:t> </a:t>
            </a:r>
            <a:r>
              <a:rPr lang="en-CA" sz="2800" b="1" dirty="0">
                <a:solidFill>
                  <a:schemeClr val="tx1"/>
                </a:solidFill>
                <a:latin typeface="Raleway Medium" panose="020B0603030101060003" pitchFamily="34" charset="0"/>
              </a:rPr>
              <a:t>NA</a:t>
            </a:r>
            <a:r>
              <a:rPr lang="en-CA" sz="2800" dirty="0">
                <a:solidFill>
                  <a:schemeClr val="tx1"/>
                </a:solidFill>
                <a:latin typeface="Raleway Medium" panose="020B0603030101060003" pitchFamily="34" charset="0"/>
              </a:rPr>
              <a:t> </a:t>
            </a:r>
            <a:r>
              <a:rPr lang="en-CA" sz="1800" dirty="0">
                <a:solidFill>
                  <a:schemeClr val="tx1"/>
                </a:solidFill>
                <a:latin typeface="Raleway Medium" panose="020B0603030101060003" pitchFamily="34" charset="0"/>
              </a:rPr>
              <a:t>nu</a:t>
            </a:r>
          </a:p>
          <a:p>
            <a:pPr marL="457200" indent="-457200">
              <a:buFont typeface="+mj-lt"/>
              <a:buAutoNum type="arabicPeriod"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  <a:latin typeface="Raleway Medium" panose="020B0603030101060003" pitchFamily="34" charset="0"/>
            </a:endParaRPr>
          </a:p>
          <a:p>
            <a:pPr marL="0" indent="0" algn="ctr">
              <a:buNone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Raleway Medium" panose="020B0603030101060003" pitchFamily="34" charset="0"/>
              </a:rPr>
              <a:t>Native English speakers have infinite tolerance for accents, sound substitutions and grammar mistakes but </a:t>
            </a:r>
          </a:p>
          <a:p>
            <a:pPr marL="0" indent="0" algn="ctr">
              <a:buNone/>
            </a:pPr>
            <a:r>
              <a:rPr lang="en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 Medium" panose="020B0603030101060003" pitchFamily="34" charset="0"/>
              </a:rPr>
              <a:t>zero tolerance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Raleway Medium" panose="020B0603030101060003" pitchFamily="34" charset="0"/>
              </a:rPr>
              <a:t>for </a:t>
            </a:r>
            <a:r>
              <a:rPr lang="en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 Medium" panose="020B0603030101060003" pitchFamily="34" charset="0"/>
              </a:rPr>
              <a:t>word stress errors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006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31582-ED29-4332-A0DE-E31E603A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dirty="0">
                <a:solidFill>
                  <a:srgbClr val="A50021"/>
                </a:solidFill>
                <a:latin typeface="Raleway Medium" panose="020B0603030101060003" pitchFamily="34" charset="0"/>
              </a:rPr>
              <a:t>Conversation</a:t>
            </a:r>
            <a:br>
              <a:rPr lang="en-CA" dirty="0">
                <a:latin typeface="Raleway Medium" panose="020B0603030101060003" pitchFamily="34" charset="0"/>
              </a:rPr>
            </a:br>
            <a:r>
              <a:rPr lang="en-CA" sz="4000" b="1" dirty="0">
                <a:latin typeface="Raleway Medium" panose="020B0603030101060003" pitchFamily="34" charset="0"/>
              </a:rPr>
              <a:t>Sentences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EB484-5CBD-4648-B5AC-6306706F9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Raleway Medium" panose="020B0603030101060003" pitchFamily="34" charset="0"/>
              </a:rPr>
              <a:t>Sentence Stress is the same as Word Stress, some words are important and some are not</a:t>
            </a:r>
          </a:p>
          <a:p>
            <a:pPr algn="ctr"/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MICE EAT CHEESE</a:t>
            </a:r>
          </a:p>
          <a:p>
            <a:pPr algn="ctr"/>
            <a:r>
              <a:rPr lang="en-CA" dirty="0">
                <a:latin typeface="Raleway Medium" panose="020B0603030101060003" pitchFamily="34" charset="0"/>
              </a:rPr>
              <a:t>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MICE</a:t>
            </a:r>
            <a:r>
              <a:rPr lang="en-CA" dirty="0">
                <a:latin typeface="Raleway Medium" panose="020B0603030101060003" pitchFamily="34" charset="0"/>
              </a:rPr>
              <a:t>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EAT CHEESE</a:t>
            </a:r>
          </a:p>
          <a:p>
            <a:pPr algn="ctr"/>
            <a:r>
              <a:rPr lang="en-CA" dirty="0">
                <a:latin typeface="Raleway Medium" panose="020B0603030101060003" pitchFamily="34" charset="0"/>
              </a:rPr>
              <a:t>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MICE EAT </a:t>
            </a:r>
            <a:r>
              <a:rPr lang="en-CA" dirty="0">
                <a:latin typeface="Raleway Medium" panose="020B0603030101060003" pitchFamily="34" charset="0"/>
              </a:rPr>
              <a:t>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CHEESE</a:t>
            </a:r>
          </a:p>
          <a:p>
            <a:pPr algn="ctr"/>
            <a:r>
              <a:rPr lang="en-CA" dirty="0">
                <a:latin typeface="Raleway Medium" panose="020B0603030101060003" pitchFamily="34" charset="0"/>
              </a:rPr>
              <a:t>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MICE</a:t>
            </a:r>
            <a:r>
              <a:rPr lang="en-CA" dirty="0">
                <a:latin typeface="Raleway Medium" panose="020B0603030101060003" pitchFamily="34" charset="0"/>
              </a:rPr>
              <a:t> will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EAT</a:t>
            </a:r>
            <a:r>
              <a:rPr lang="en-CA" dirty="0">
                <a:latin typeface="Raleway Medium" panose="020B0603030101060003" pitchFamily="34" charset="0"/>
              </a:rPr>
              <a:t> 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CHEESE</a:t>
            </a:r>
          </a:p>
          <a:p>
            <a:pPr algn="ctr"/>
            <a:r>
              <a:rPr lang="en-CA" dirty="0">
                <a:latin typeface="Raleway Medium" panose="020B0603030101060003" pitchFamily="34" charset="0"/>
              </a:rPr>
              <a:t>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MICE</a:t>
            </a:r>
            <a:r>
              <a:rPr lang="en-CA" dirty="0">
                <a:latin typeface="Raleway Medium" panose="020B0603030101060003" pitchFamily="34" charset="0"/>
              </a:rPr>
              <a:t> have </a:t>
            </a:r>
            <a:r>
              <a:rPr lang="en-CA" b="1" dirty="0" err="1">
                <a:solidFill>
                  <a:schemeClr val="tx1"/>
                </a:solidFill>
                <a:latin typeface="Raleway Medium" panose="020B0603030101060003" pitchFamily="34" charset="0"/>
              </a:rPr>
              <a:t>EAT</a:t>
            </a:r>
            <a:r>
              <a:rPr lang="en-CA" dirty="0" err="1">
                <a:latin typeface="Raleway Medium" panose="020B0603030101060003" pitchFamily="34" charset="0"/>
              </a:rPr>
              <a:t>en</a:t>
            </a:r>
            <a:r>
              <a:rPr lang="en-CA" dirty="0">
                <a:latin typeface="Raleway Medium" panose="020B0603030101060003" pitchFamily="34" charset="0"/>
              </a:rPr>
              <a:t> 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CHEESE</a:t>
            </a:r>
          </a:p>
          <a:p>
            <a:pPr algn="ctr"/>
            <a:r>
              <a:rPr lang="en-CA" dirty="0">
                <a:latin typeface="Raleway Medium" panose="020B0603030101060003" pitchFamily="34" charset="0"/>
              </a:rPr>
              <a:t>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MICE</a:t>
            </a:r>
            <a:r>
              <a:rPr lang="en-CA" dirty="0">
                <a:latin typeface="Raleway Medium" panose="020B0603030101060003" pitchFamily="34" charset="0"/>
              </a:rPr>
              <a:t> will have </a:t>
            </a:r>
            <a:r>
              <a:rPr lang="en-CA" b="1" dirty="0" err="1">
                <a:solidFill>
                  <a:schemeClr val="tx1"/>
                </a:solidFill>
                <a:latin typeface="Raleway Medium" panose="020B0603030101060003" pitchFamily="34" charset="0"/>
              </a:rPr>
              <a:t>EAT</a:t>
            </a:r>
            <a:r>
              <a:rPr lang="en-CA" dirty="0" err="1">
                <a:latin typeface="Raleway Medium" panose="020B0603030101060003" pitchFamily="34" charset="0"/>
              </a:rPr>
              <a:t>en</a:t>
            </a:r>
            <a:r>
              <a:rPr lang="en-CA" dirty="0">
                <a:latin typeface="Raleway Medium" panose="020B0603030101060003" pitchFamily="34" charset="0"/>
              </a:rPr>
              <a:t> 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CHEESE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192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CA" sz="3200" dirty="0">
                <a:solidFill>
                  <a:srgbClr val="A50021"/>
                </a:solidFill>
                <a:latin typeface="Raleway Medium" panose="020B0603030101060003" pitchFamily="34" charset="0"/>
              </a:rPr>
              <a:t>Conversation</a:t>
            </a:r>
            <a:br>
              <a:rPr lang="en-CA" dirty="0">
                <a:latin typeface="Raleway Medium" panose="020B0603030101060003" pitchFamily="34" charset="0"/>
              </a:rPr>
            </a:br>
            <a:r>
              <a:rPr lang="en-CA" sz="4000" b="1" dirty="0">
                <a:latin typeface="Raleway Medium" panose="020B0603030101060003" pitchFamily="34" charset="0"/>
              </a:rPr>
              <a:t>Connecting - Linking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1" y="1874520"/>
            <a:ext cx="7658100" cy="46024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1. </a:t>
            </a:r>
            <a:r>
              <a:rPr lang="en-US" b="1" dirty="0">
                <a:solidFill>
                  <a:schemeClr val="tx1"/>
                </a:solidFill>
                <a:latin typeface="Raleway Medium" panose="020B0603030101060003" pitchFamily="34" charset="0"/>
              </a:rPr>
              <a:t>Consonant </a:t>
            </a:r>
            <a:r>
              <a:rPr lang="en-US" b="1" dirty="0" err="1">
                <a:solidFill>
                  <a:schemeClr val="tx1"/>
                </a:solidFill>
                <a:latin typeface="Raleway Medium" panose="020B0603030101060003" pitchFamily="34" charset="0"/>
              </a:rPr>
              <a:t>Consonant</a:t>
            </a:r>
            <a:endParaRPr lang="en-US" b="1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1"/>
                </a:solidFill>
                <a:latin typeface="Raleway Medium" panose="020B0603030101060003" pitchFamily="34" charset="0"/>
              </a:rPr>
              <a:t>			bus _ stop           	</a:t>
            </a:r>
            <a:r>
              <a:rPr lang="en-US" dirty="0" err="1">
                <a:solidFill>
                  <a:schemeClr val="tx1"/>
                </a:solidFill>
                <a:latin typeface="Raleway Medium" panose="020B0603030101060003" pitchFamily="34" charset="0"/>
              </a:rPr>
              <a:t>bu</a:t>
            </a:r>
            <a:r>
              <a:rPr lang="en-US" dirty="0">
                <a:solidFill>
                  <a:schemeClr val="tx1"/>
                </a:solidFill>
                <a:latin typeface="Raleway Medium" panose="020B0603030101060003" pitchFamily="34" charset="0"/>
              </a:rPr>
              <a:t> </a:t>
            </a:r>
            <a:r>
              <a:rPr lang="en-US" u="sng" dirty="0">
                <a:solidFill>
                  <a:schemeClr val="tx1"/>
                </a:solidFill>
                <a:latin typeface="Raleway Medium" panose="020B0603030101060003" pitchFamily="34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Raleway Medium" panose="020B0603030101060003" pitchFamily="34" charset="0"/>
              </a:rPr>
              <a:t>top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1"/>
                </a:solidFill>
                <a:latin typeface="Raleway Medium" panose="020B0603030101060003" pitchFamily="34" charset="0"/>
              </a:rPr>
              <a:t>2. </a:t>
            </a:r>
            <a:r>
              <a:rPr lang="en-US" b="1" dirty="0">
                <a:solidFill>
                  <a:schemeClr val="tx1"/>
                </a:solidFill>
                <a:latin typeface="Raleway Medium" panose="020B0603030101060003" pitchFamily="34" charset="0"/>
              </a:rPr>
              <a:t>Consonant Vowel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1"/>
                </a:solidFill>
                <a:latin typeface="Raleway Medium" panose="020B0603030101060003" pitchFamily="34" charset="0"/>
              </a:rPr>
              <a:t>			turn _ off		 </a:t>
            </a:r>
            <a:r>
              <a:rPr lang="en-US" dirty="0" err="1">
                <a:solidFill>
                  <a:schemeClr val="tx1"/>
                </a:solidFill>
                <a:latin typeface="Raleway Medium" panose="020B0603030101060003" pitchFamily="34" charset="0"/>
              </a:rPr>
              <a:t>tur</a:t>
            </a:r>
            <a:r>
              <a:rPr lang="en-US" dirty="0">
                <a:solidFill>
                  <a:schemeClr val="tx1"/>
                </a:solidFill>
                <a:latin typeface="Raleway Medium" panose="020B0603030101060003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Raleway Medium" panose="020B0603030101060003" pitchFamily="34" charset="0"/>
              </a:rPr>
              <a:t>n</a:t>
            </a:r>
            <a:r>
              <a:rPr lang="en-US" dirty="0" err="1">
                <a:solidFill>
                  <a:schemeClr val="tx1"/>
                </a:solidFill>
                <a:latin typeface="Raleway Medium" panose="020B0603030101060003" pitchFamily="34" charset="0"/>
              </a:rPr>
              <a:t>off</a:t>
            </a:r>
            <a:endParaRPr lang="en-US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1"/>
                </a:solidFill>
                <a:latin typeface="Raleway Medium" panose="020B0603030101060003" pitchFamily="34" charset="0"/>
              </a:rPr>
              <a:t>3. </a:t>
            </a:r>
            <a:r>
              <a:rPr lang="en-US" b="1" dirty="0">
                <a:solidFill>
                  <a:schemeClr val="tx1"/>
                </a:solidFill>
                <a:latin typeface="Raleway Medium" panose="020B0603030101060003" pitchFamily="34" charset="0"/>
              </a:rPr>
              <a:t>Vowel </a:t>
            </a:r>
            <a:r>
              <a:rPr lang="en-US" b="1" dirty="0" err="1">
                <a:solidFill>
                  <a:schemeClr val="tx1"/>
                </a:solidFill>
                <a:latin typeface="Raleway Medium" panose="020B0603030101060003" pitchFamily="34" charset="0"/>
              </a:rPr>
              <a:t>Vowel</a:t>
            </a:r>
            <a:endParaRPr lang="en-US" b="1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1"/>
                </a:solidFill>
                <a:latin typeface="Raleway Medium" panose="020B0603030101060003" pitchFamily="34" charset="0"/>
              </a:rPr>
              <a:t>			go _  away	     	go </a:t>
            </a:r>
            <a:r>
              <a:rPr lang="en-US" u="sng" dirty="0" err="1">
                <a:solidFill>
                  <a:schemeClr val="tx1"/>
                </a:solidFill>
                <a:latin typeface="Raleway Medium" panose="020B0603030101060003" pitchFamily="34" charset="0"/>
              </a:rPr>
              <a:t>w</a:t>
            </a:r>
            <a:r>
              <a:rPr lang="en-US" dirty="0" err="1">
                <a:solidFill>
                  <a:schemeClr val="tx1"/>
                </a:solidFill>
                <a:latin typeface="Raleway Medium" panose="020B0603030101060003" pitchFamily="34" charset="0"/>
              </a:rPr>
              <a:t>away</a:t>
            </a:r>
            <a:endParaRPr lang="en-US" dirty="0">
              <a:solidFill>
                <a:schemeClr val="tx1"/>
              </a:solidFill>
              <a:latin typeface="Raleway Medium" panose="020B0603030101060003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495800" y="3048000"/>
            <a:ext cx="1841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6151" name="Arc 8"/>
          <p:cNvSpPr>
            <a:spLocks/>
          </p:cNvSpPr>
          <p:nvPr/>
        </p:nvSpPr>
        <p:spPr bwMode="auto">
          <a:xfrm>
            <a:off x="3200400" y="3886200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rc 9"/>
          <p:cNvSpPr>
            <a:spLocks/>
          </p:cNvSpPr>
          <p:nvPr/>
        </p:nvSpPr>
        <p:spPr bwMode="auto">
          <a:xfrm>
            <a:off x="3657600" y="3657600"/>
            <a:ext cx="76200" cy="76200"/>
          </a:xfrm>
          <a:custGeom>
            <a:avLst/>
            <a:gdLst>
              <a:gd name="T0" fmla="*/ 0 w 21600"/>
              <a:gd name="T1" fmla="*/ 0 h 21600"/>
              <a:gd name="T2" fmla="*/ 146879962 w 21600"/>
              <a:gd name="T3" fmla="*/ 146879962 h 21600"/>
              <a:gd name="T4" fmla="*/ 0 w 21600"/>
              <a:gd name="T5" fmla="*/ 14687996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rc 10"/>
          <p:cNvSpPr>
            <a:spLocks/>
          </p:cNvSpPr>
          <p:nvPr/>
        </p:nvSpPr>
        <p:spPr bwMode="auto">
          <a:xfrm>
            <a:off x="3200400" y="2590800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55" name="Picture 12" descr="BD2129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4" descr="BD2129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419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BD2129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All Words Start with Consonants – like Arabic!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83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>
                <a:latin typeface="Arial" pitchFamily="34" charset="0"/>
                <a:cs typeface="Arial" pitchFamily="34" charset="0"/>
              </a:rPr>
              <a:t>Can I have a bit of egg</a:t>
            </a:r>
          </a:p>
          <a:p>
            <a:pPr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60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6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6000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6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6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6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6000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6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6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6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6000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6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6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egg</a:t>
            </a:r>
            <a:endParaRPr lang="en-US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C00000"/>
                </a:solidFill>
              </a:rPr>
              <a:t>* Titanic Song, ABC</a:t>
            </a:r>
          </a:p>
          <a:p>
            <a:pPr>
              <a:buNone/>
            </a:pPr>
            <a:endParaRPr lang="en-US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A775A-3BA7-40E1-B839-88FE7222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A50021"/>
                </a:solidFill>
                <a:latin typeface="Raleway Medium" panose="020B0603030101060003" pitchFamily="34" charset="0"/>
              </a:rPr>
              <a:t>Conversation</a:t>
            </a:r>
            <a:br>
              <a:rPr lang="en-CA" dirty="0">
                <a:latin typeface="Raleway Medium" panose="020B0603030101060003" pitchFamily="34" charset="0"/>
              </a:rPr>
            </a:br>
            <a:r>
              <a:rPr lang="en-CA" sz="4000" dirty="0">
                <a:latin typeface="Raleway Medium" panose="020B0603030101060003" pitchFamily="34" charset="0"/>
              </a:rPr>
              <a:t>Recap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9A918-7965-4675-8942-C44B56424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45734"/>
            <a:ext cx="8381999" cy="44788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CA" b="1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Words 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– Word Stress is EVERYTHING in English – one syllable higher longer louder</a:t>
            </a:r>
          </a:p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Sentences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– Same, some words are important and some are not</a:t>
            </a: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	Do you want to get a cup of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coffee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? (Arabic word) </a:t>
            </a: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	</a:t>
            </a:r>
            <a:r>
              <a:rPr lang="en-CA" dirty="0" err="1">
                <a:solidFill>
                  <a:schemeClr val="tx1"/>
                </a:solidFill>
                <a:latin typeface="Raleway Medium" panose="020B0603030101060003" pitchFamily="34" charset="0"/>
              </a:rPr>
              <a:t>Jawanna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</a:t>
            </a:r>
            <a:r>
              <a:rPr lang="en-CA" dirty="0" err="1">
                <a:solidFill>
                  <a:schemeClr val="tx1"/>
                </a:solidFill>
                <a:latin typeface="Raleway Medium" panose="020B0603030101060003" pitchFamily="34" charset="0"/>
              </a:rPr>
              <a:t>gedda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cuppa </a:t>
            </a:r>
            <a:r>
              <a:rPr lang="en-CA" b="1" dirty="0" err="1">
                <a:solidFill>
                  <a:schemeClr val="tx1"/>
                </a:solidFill>
                <a:latin typeface="Raleway Medium" panose="020B0603030101060003" pitchFamily="34" charset="0"/>
              </a:rPr>
              <a:t>CO</a:t>
            </a:r>
            <a:r>
              <a:rPr lang="en-CA" dirty="0" err="1">
                <a:solidFill>
                  <a:schemeClr val="tx1"/>
                </a:solidFill>
                <a:latin typeface="Raleway Medium" panose="020B0603030101060003" pitchFamily="34" charset="0"/>
              </a:rPr>
              <a:t>ffee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? </a:t>
            </a: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	Or </a:t>
            </a:r>
            <a:r>
              <a:rPr lang="en-CA" b="1" dirty="0" err="1">
                <a:solidFill>
                  <a:schemeClr val="tx1"/>
                </a:solidFill>
                <a:latin typeface="Raleway Medium" panose="020B0603030101060003" pitchFamily="34" charset="0"/>
              </a:rPr>
              <a:t>CO</a:t>
            </a:r>
            <a:r>
              <a:rPr lang="en-CA" dirty="0" err="1">
                <a:solidFill>
                  <a:schemeClr val="tx1"/>
                </a:solidFill>
                <a:latin typeface="Raleway Medium" panose="020B0603030101060003" pitchFamily="34" charset="0"/>
              </a:rPr>
              <a:t>ffee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? </a:t>
            </a:r>
          </a:p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Connecting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words – All interior words begin with consonant sounds</a:t>
            </a:r>
          </a:p>
        </p:txBody>
      </p:sp>
    </p:spTree>
    <p:extLst>
      <p:ext uri="{BB962C8B-B14F-4D97-AF65-F5344CB8AC3E}">
        <p14:creationId xmlns:p14="http://schemas.microsoft.com/office/powerpoint/2010/main" val="3797599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4787E-4AA0-4865-AB77-BD5EEE98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A picture containing screenshot, fruit&#10;&#10;Description automatically generated">
            <a:extLst>
              <a:ext uri="{FF2B5EF4-FFF2-40B4-BE49-F238E27FC236}">
                <a16:creationId xmlns:a16="http://schemas.microsoft.com/office/drawing/2014/main" id="{47C5776E-1C77-4A14-A45C-B346B3F97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41467"/>
            <a:ext cx="7695346" cy="5815735"/>
          </a:xfrm>
        </p:spPr>
      </p:pic>
    </p:spTree>
    <p:extLst>
      <p:ext uri="{BB962C8B-B14F-4D97-AF65-F5344CB8AC3E}">
        <p14:creationId xmlns:p14="http://schemas.microsoft.com/office/powerpoint/2010/main" val="3162777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BA71-8730-4E39-B178-A13743EC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dirty="0">
                <a:solidFill>
                  <a:srgbClr val="7030A0"/>
                </a:solidFill>
                <a:latin typeface="Raleway Medium" panose="020B0603030101060003" pitchFamily="34" charset="0"/>
              </a:rPr>
              <a:t>Fluency</a:t>
            </a:r>
            <a:br>
              <a:rPr lang="en-CA" dirty="0">
                <a:latin typeface="Raleway Medium" panose="020B0603030101060003" pitchFamily="34" charset="0"/>
              </a:rPr>
            </a:br>
            <a:r>
              <a:rPr lang="en-CA" sz="4000" b="1" dirty="0">
                <a:latin typeface="Raleway Medium" panose="020B0603030101060003" pitchFamily="34" charset="0"/>
              </a:rPr>
              <a:t>Expressions</a:t>
            </a:r>
            <a:endParaRPr lang="en-CA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2361-0EFF-4948-88AF-CCC0D08DE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26466"/>
          </a:xfrm>
        </p:spPr>
        <p:txBody>
          <a:bodyPr>
            <a:normAutofit lnSpcReduction="10000"/>
          </a:bodyPr>
          <a:lstStyle/>
          <a:p>
            <a:r>
              <a:rPr lang="en-CA" dirty="0"/>
              <a:t>My students call Fluency </a:t>
            </a:r>
            <a:r>
              <a:rPr lang="en-CA" b="1" dirty="0"/>
              <a:t>the other level</a:t>
            </a:r>
            <a:r>
              <a:rPr lang="en-CA" dirty="0"/>
              <a:t> which I love. </a:t>
            </a:r>
          </a:p>
          <a:p>
            <a:r>
              <a:rPr lang="en-CA" dirty="0"/>
              <a:t>I call it </a:t>
            </a:r>
            <a:r>
              <a:rPr lang="en-CA" b="1" dirty="0"/>
              <a:t>Brain Leap</a:t>
            </a:r>
            <a:r>
              <a:rPr lang="en-CA" dirty="0"/>
              <a:t>. </a:t>
            </a:r>
          </a:p>
          <a:p>
            <a:r>
              <a:rPr lang="en-CA" dirty="0"/>
              <a:t>Rita Baker calls it ‘abstracting’ or taking</a:t>
            </a:r>
            <a:r>
              <a:rPr lang="en-CA" b="1" dirty="0"/>
              <a:t> a quality </a:t>
            </a:r>
            <a:r>
              <a:rPr lang="en-CA" dirty="0"/>
              <a:t>of a concrete word, situation or gesture and using it to express a complex idea. </a:t>
            </a:r>
          </a:p>
          <a:p>
            <a:r>
              <a:rPr lang="en-CA" dirty="0"/>
              <a:t>Grammar and learners are linear or two-dimensional, but fluency is three. Learners know what </a:t>
            </a:r>
            <a:r>
              <a:rPr lang="en-CA" b="1" dirty="0"/>
              <a:t>red</a:t>
            </a:r>
            <a:r>
              <a:rPr lang="en-CA" dirty="0"/>
              <a:t> means and </a:t>
            </a:r>
            <a:r>
              <a:rPr lang="en-CA" b="1" dirty="0"/>
              <a:t>eye</a:t>
            </a:r>
            <a:r>
              <a:rPr lang="en-CA" dirty="0"/>
              <a:t> means but they don’t know what </a:t>
            </a:r>
            <a:r>
              <a:rPr lang="en-CA" b="1" dirty="0"/>
              <a:t>the red eye </a:t>
            </a:r>
            <a:r>
              <a:rPr lang="en-CA" dirty="0"/>
              <a:t>is and they can’t guess. (midnight flight) </a:t>
            </a:r>
          </a:p>
          <a:p>
            <a:r>
              <a:rPr lang="en-CA" dirty="0"/>
              <a:t>There are techniques for teaching students to read the </a:t>
            </a:r>
            <a:r>
              <a:rPr lang="en-CA" b="1" dirty="0"/>
              <a:t>clues for the other level </a:t>
            </a:r>
            <a:r>
              <a:rPr lang="en-CA" dirty="0"/>
              <a:t>and how to interpret them. But I’m not doing that now. </a:t>
            </a:r>
          </a:p>
          <a:p>
            <a:r>
              <a:rPr lang="en-CA" dirty="0"/>
              <a:t>There are expressions in every language, some are in many. (Arabic)</a:t>
            </a:r>
          </a:p>
          <a:p>
            <a:r>
              <a:rPr lang="en-CA" dirty="0"/>
              <a:t>The resource </a:t>
            </a:r>
            <a:r>
              <a:rPr lang="en-CA" b="1" dirty="0"/>
              <a:t>book of expressions </a:t>
            </a:r>
            <a:r>
              <a:rPr lang="en-CA" dirty="0"/>
              <a:t>for learners organized by the colors on  the vowel chart, is </a:t>
            </a:r>
            <a:r>
              <a:rPr lang="en-CA" b="1" dirty="0"/>
              <a:t>How Do You Say? </a:t>
            </a:r>
            <a:r>
              <a:rPr lang="en-CA" dirty="0"/>
              <a:t>It’s available on Amazon.</a:t>
            </a:r>
          </a:p>
        </p:txBody>
      </p:sp>
    </p:spTree>
    <p:extLst>
      <p:ext uri="{BB962C8B-B14F-4D97-AF65-F5344CB8AC3E}">
        <p14:creationId xmlns:p14="http://schemas.microsoft.com/office/powerpoint/2010/main" val="218501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16F6D6D-68C7-4DE7-BCC8-49EDF0B35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2909" y="634946"/>
            <a:ext cx="2529396" cy="5055904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Raleway Medium" panose="020B0603030101060003" pitchFamily="34" charset="0"/>
              </a:rPr>
              <a:t>Agenda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2ABB72-FC8B-4840-AD94-069919323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2733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DB0E252-C782-4F12-9522-B29D4B7D4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A9B9E4-D842-4215-A86C-FA3FE90EF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C5EC81A2-EA60-4AE3-AC37-B25EB4696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877593"/>
              </p:ext>
            </p:extLst>
          </p:nvPr>
        </p:nvGraphicFramePr>
        <p:xfrm>
          <a:off x="304813" y="304800"/>
          <a:ext cx="5587918" cy="579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390D8-74A4-4ECC-ABAC-9EFB2D26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rgbClr val="7030A0"/>
                </a:solidFill>
                <a:latin typeface="Raleway Medium" panose="020B0603030101060003" pitchFamily="34" charset="0"/>
              </a:rPr>
              <a:t>Fluency</a:t>
            </a:r>
            <a:br>
              <a:rPr lang="en-CA" sz="3400" dirty="0">
                <a:latin typeface="Raleway Medium" panose="020B0603030101060003" pitchFamily="34" charset="0"/>
              </a:rPr>
            </a:br>
            <a:r>
              <a:rPr lang="en-CA" sz="3400" b="1" dirty="0">
                <a:latin typeface="Raleway Medium" panose="020B0603030101060003" pitchFamily="34" charset="0"/>
              </a:rPr>
              <a:t>Non-Verbal Communication</a:t>
            </a:r>
            <a:endParaRPr lang="en-CA" sz="3400" b="1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2C93B5-92C9-4110-9A02-181B6EE78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4" y="775859"/>
            <a:ext cx="3550225" cy="43295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62051-D36A-4896-9F2B-41AAE4524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198914"/>
            <a:ext cx="4082142" cy="3670180"/>
          </a:xfrm>
        </p:spPr>
        <p:txBody>
          <a:bodyPr>
            <a:normAutofit/>
          </a:bodyPr>
          <a:lstStyle/>
          <a:p>
            <a:r>
              <a:rPr lang="en-CA" dirty="0">
                <a:latin typeface="Raleway Medium" panose="020B0603030101060003" pitchFamily="34" charset="0"/>
              </a:rPr>
              <a:t>Some say it’s 80% of the message</a:t>
            </a:r>
          </a:p>
          <a:p>
            <a:r>
              <a:rPr lang="en-CA" dirty="0">
                <a:latin typeface="Raleway Medium" panose="020B0603030101060003" pitchFamily="34" charset="0"/>
              </a:rPr>
              <a:t>Some of it is </a:t>
            </a:r>
            <a:r>
              <a:rPr lang="en-CA" b="1" dirty="0">
                <a:latin typeface="Raleway Medium" panose="020B0603030101060003" pitchFamily="34" charset="0"/>
              </a:rPr>
              <a:t>cultural</a:t>
            </a:r>
            <a:r>
              <a:rPr lang="en-CA" dirty="0">
                <a:latin typeface="Raleway Medium" panose="020B0603030101060003" pitchFamily="34" charset="0"/>
              </a:rPr>
              <a:t>, how close to, how do I know when it’s my turn to talk, how much silence is acceptable before you repeat your question…</a:t>
            </a:r>
          </a:p>
          <a:p>
            <a:r>
              <a:rPr lang="en-CA" dirty="0">
                <a:latin typeface="Raleway Medium" panose="020B0603030101060003" pitchFamily="34" charset="0"/>
              </a:rPr>
              <a:t>Voice qualities play a big role, low voice bad, high voice good…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4579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926F6-1B43-4F7C-8920-FF4D24AA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7833360" cy="816179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3600" dirty="0"/>
            </a:br>
            <a:r>
              <a:rPr lang="en-CA" sz="3100" dirty="0">
                <a:latin typeface="Raleway Medium" panose="020B0603030101060003" pitchFamily="34" charset="0"/>
              </a:rPr>
              <a:t>Stop, Go, Left and Right </a:t>
            </a:r>
            <a:br>
              <a:rPr lang="en-CA" sz="3100" dirty="0">
                <a:latin typeface="Raleway Medium" panose="020B0603030101060003" pitchFamily="34" charset="0"/>
              </a:rPr>
            </a:br>
            <a:r>
              <a:rPr lang="en-CA" sz="3100" dirty="0">
                <a:latin typeface="Raleway Medium" panose="020B0603030101060003" pitchFamily="34" charset="0"/>
              </a:rPr>
              <a:t>Patterns for Driving English</a:t>
            </a:r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5018FE-12B9-46A1-8784-96793F63F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6" y="968579"/>
            <a:ext cx="7621604" cy="5889421"/>
          </a:xfrm>
        </p:spPr>
      </p:pic>
    </p:spTree>
    <p:extLst>
      <p:ext uri="{BB962C8B-B14F-4D97-AF65-F5344CB8AC3E}">
        <p14:creationId xmlns:p14="http://schemas.microsoft.com/office/powerpoint/2010/main" val="1806691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sz="3400" b="1">
                <a:latin typeface="Raleway Medium" panose="020B0603030101060003" pitchFamily="34" charset="0"/>
              </a:rPr>
              <a:t>5 </a:t>
            </a:r>
            <a:r>
              <a:rPr lang="en-US" sz="3400">
                <a:latin typeface="Raleway Medium" panose="020B0603030101060003" pitchFamily="34" charset="0"/>
              </a:rPr>
              <a:t>of the</a:t>
            </a:r>
            <a:r>
              <a:rPr lang="en-US" sz="3400" b="1">
                <a:latin typeface="Raleway Medium" panose="020B0603030101060003" pitchFamily="34" charset="0"/>
              </a:rPr>
              <a:t> 6 English Speaking Patterns </a:t>
            </a:r>
            <a:r>
              <a:rPr lang="en-US" sz="3400">
                <a:latin typeface="Raleway Medium" panose="020B0603030101060003" pitchFamily="34" charset="0"/>
              </a:rPr>
              <a:t>are in the </a:t>
            </a:r>
            <a:r>
              <a:rPr lang="en-US" sz="3400" b="1">
                <a:latin typeface="Raleway Medium" panose="020B0603030101060003" pitchFamily="34" charset="0"/>
              </a:rPr>
              <a:t>EPA Vowel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r>
              <a:rPr lang="en-US" sz="1900" b="1" dirty="0">
                <a:latin typeface="Raleway Medium" panose="020B0603030101060003" pitchFamily="34" charset="0"/>
              </a:rPr>
              <a:t>Pronunciation - c</a:t>
            </a:r>
            <a:r>
              <a:rPr lang="en-US" sz="1900" dirty="0">
                <a:latin typeface="Raleway Medium" panose="020B0603030101060003" pitchFamily="34" charset="0"/>
              </a:rPr>
              <a:t>lassified by sound not spelling</a:t>
            </a:r>
          </a:p>
          <a:p>
            <a:r>
              <a:rPr lang="en-US" sz="1900" b="1" dirty="0">
                <a:latin typeface="Raleway Medium" panose="020B0603030101060003" pitchFamily="34" charset="0"/>
              </a:rPr>
              <a:t>Word Stress - </a:t>
            </a:r>
            <a:r>
              <a:rPr lang="en-US" sz="1900" dirty="0">
                <a:latin typeface="Raleway Medium" panose="020B0603030101060003" pitchFamily="34" charset="0"/>
              </a:rPr>
              <a:t>indicated by the color of each word (</a:t>
            </a:r>
            <a:r>
              <a:rPr lang="en-US" sz="1900" b="1" dirty="0" err="1">
                <a:latin typeface="Raleway Medium" panose="020B0603030101060003" pitchFamily="34" charset="0"/>
              </a:rPr>
              <a:t>JU</a:t>
            </a:r>
            <a:r>
              <a:rPr lang="en-US" sz="1900" dirty="0" err="1">
                <a:latin typeface="Raleway Medium" panose="020B0603030101060003" pitchFamily="34" charset="0"/>
              </a:rPr>
              <a:t>dy</a:t>
            </a:r>
            <a:r>
              <a:rPr lang="en-US" sz="1900" dirty="0">
                <a:latin typeface="Raleway Medium" panose="020B0603030101060003" pitchFamily="34" charset="0"/>
              </a:rPr>
              <a:t> is Blue) </a:t>
            </a:r>
          </a:p>
          <a:p>
            <a:r>
              <a:rPr lang="en-US" sz="1900" b="1" dirty="0">
                <a:latin typeface="Raleway Medium" panose="020B0603030101060003" pitchFamily="34" charset="0"/>
              </a:rPr>
              <a:t>Sentence Stress </a:t>
            </a:r>
            <a:r>
              <a:rPr lang="en-US" sz="1900" dirty="0">
                <a:latin typeface="Raleway Medium" panose="020B0603030101060003" pitchFamily="34" charset="0"/>
              </a:rPr>
              <a:t>– the same staggered important/unimportant array as syllables</a:t>
            </a:r>
          </a:p>
          <a:p>
            <a:r>
              <a:rPr lang="en-US" sz="1900" b="1" dirty="0">
                <a:latin typeface="Raleway Medium" panose="020B0603030101060003" pitchFamily="34" charset="0"/>
              </a:rPr>
              <a:t>Linking</a:t>
            </a:r>
            <a:r>
              <a:rPr lang="en-US" sz="1900" dirty="0">
                <a:latin typeface="Raleway Medium" panose="020B0603030101060003" pitchFamily="34" charset="0"/>
              </a:rPr>
              <a:t> - words end in long vowels not short ones, the </a:t>
            </a:r>
            <a:r>
              <a:rPr lang="en-US" sz="1900" b="1" dirty="0">
                <a:latin typeface="Raleway Medium" panose="020B0603030101060003" pitchFamily="34" charset="0"/>
              </a:rPr>
              <a:t>w</a:t>
            </a:r>
            <a:r>
              <a:rPr lang="en-US" sz="1900" dirty="0">
                <a:latin typeface="Raleway Medium" panose="020B0603030101060003" pitchFamily="34" charset="0"/>
              </a:rPr>
              <a:t> and the </a:t>
            </a:r>
            <a:r>
              <a:rPr lang="en-US" sz="1900" b="1" dirty="0">
                <a:latin typeface="Raleway Medium" panose="020B0603030101060003" pitchFamily="34" charset="0"/>
              </a:rPr>
              <a:t>y</a:t>
            </a:r>
            <a:r>
              <a:rPr lang="en-US" sz="1900" dirty="0">
                <a:latin typeface="Raleway Medium" panose="020B0603030101060003" pitchFamily="34" charset="0"/>
              </a:rPr>
              <a:t> are included in the EPA spelling on the chart</a:t>
            </a:r>
          </a:p>
          <a:p>
            <a:r>
              <a:rPr lang="en-US" sz="1900" b="1" dirty="0">
                <a:latin typeface="Raleway Medium" panose="020B0603030101060003" pitchFamily="34" charset="0"/>
              </a:rPr>
              <a:t>Expressions</a:t>
            </a:r>
            <a:r>
              <a:rPr lang="en-US" sz="1900" dirty="0">
                <a:latin typeface="Raleway Medium" panose="020B0603030101060003" pitchFamily="34" charset="0"/>
              </a:rPr>
              <a:t> – start with color expressions as a gateway to the </a:t>
            </a:r>
            <a:r>
              <a:rPr lang="en-US" sz="1900" i="1" dirty="0">
                <a:latin typeface="Raleway Medium" panose="020B0603030101060003" pitchFamily="34" charset="0"/>
              </a:rPr>
              <a:t>other level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98BB69-7E3C-4BF5-B180-3978CA0F6F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r="24982"/>
          <a:stretch/>
        </p:blipFill>
        <p:spPr>
          <a:xfrm>
            <a:off x="6211073" y="1916318"/>
            <a:ext cx="1960039" cy="34710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5A3F5-197E-4168-8887-18AE490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en-US" sz="3100" b="1">
                <a:solidFill>
                  <a:srgbClr val="FFFFFF"/>
                </a:solidFill>
                <a:latin typeface="Raleway Medium" panose="020B0603030101060003" pitchFamily="34" charset="0"/>
              </a:rPr>
              <a:t>Where Arabic and English Intersect</a:t>
            </a:r>
            <a:endParaRPr lang="en-CA" sz="3100" b="1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3DFA9-7427-4689-A995-796E10457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en-CA">
                <a:latin typeface="Raleway Medium" panose="020B0603030101060003" pitchFamily="34" charset="0"/>
              </a:rPr>
              <a:t>Consonant </a:t>
            </a:r>
            <a:r>
              <a:rPr lang="en-CA" b="1">
                <a:latin typeface="Raleway Medium" panose="020B0603030101060003" pitchFamily="34" charset="0"/>
              </a:rPr>
              <a:t>sounds </a:t>
            </a:r>
            <a:r>
              <a:rPr lang="en-CA">
                <a:latin typeface="Raleway Medium" panose="020B0603030101060003" pitchFamily="34" charset="0"/>
              </a:rPr>
              <a:t>are the same, Arabic has more</a:t>
            </a:r>
          </a:p>
          <a:p>
            <a:r>
              <a:rPr lang="en-CA">
                <a:latin typeface="Raleway Medium" panose="020B0603030101060003" pitchFamily="34" charset="0"/>
              </a:rPr>
              <a:t>Arabic </a:t>
            </a:r>
            <a:r>
              <a:rPr lang="en-CA" b="1">
                <a:latin typeface="Raleway Medium" panose="020B0603030101060003" pitchFamily="34" charset="0"/>
              </a:rPr>
              <a:t>spelling</a:t>
            </a:r>
            <a:r>
              <a:rPr lang="en-CA">
                <a:latin typeface="Raleway Medium" panose="020B0603030101060003" pitchFamily="34" charset="0"/>
              </a:rPr>
              <a:t> is better</a:t>
            </a:r>
          </a:p>
          <a:p>
            <a:r>
              <a:rPr lang="en-CA">
                <a:latin typeface="Raleway Medium" panose="020B0603030101060003" pitchFamily="34" charset="0"/>
              </a:rPr>
              <a:t>English has </a:t>
            </a:r>
            <a:r>
              <a:rPr lang="en-CA" b="1">
                <a:latin typeface="Raleway Medium" panose="020B0603030101060003" pitchFamily="34" charset="0"/>
              </a:rPr>
              <a:t>borrowed</a:t>
            </a:r>
            <a:r>
              <a:rPr lang="en-CA">
                <a:latin typeface="Raleway Medium" panose="020B0603030101060003" pitchFamily="34" charset="0"/>
              </a:rPr>
              <a:t> (stolen) many words from Arabic</a:t>
            </a:r>
          </a:p>
          <a:p>
            <a:r>
              <a:rPr lang="en-CA" b="1">
                <a:latin typeface="Raleway Medium" panose="020B0603030101060003" pitchFamily="34" charset="0"/>
              </a:rPr>
              <a:t>Word stress </a:t>
            </a:r>
            <a:r>
              <a:rPr lang="en-CA">
                <a:latin typeface="Raleway Medium" panose="020B0603030101060003" pitchFamily="34" charset="0"/>
              </a:rPr>
              <a:t>is different in English and in English it’s the single most critical element of </a:t>
            </a:r>
            <a:r>
              <a:rPr lang="en-CA" b="1">
                <a:latin typeface="Raleway Medium" panose="020B0603030101060003" pitchFamily="34" charset="0"/>
              </a:rPr>
              <a:t>intelligibility </a:t>
            </a:r>
          </a:p>
          <a:p>
            <a:r>
              <a:rPr lang="en-CA">
                <a:latin typeface="Raleway Medium" panose="020B0603030101060003" pitchFamily="34" charset="0"/>
              </a:rPr>
              <a:t>English syllables and words are crazy but every internal syllable and word begins with a consonant, like </a:t>
            </a:r>
            <a:r>
              <a:rPr lang="en-CA" b="1">
                <a:latin typeface="Raleway Medium" panose="020B0603030101060003" pitchFamily="34" charset="0"/>
              </a:rPr>
              <a:t>Arabic</a:t>
            </a:r>
          </a:p>
          <a:p>
            <a:r>
              <a:rPr lang="en-CA">
                <a:latin typeface="Raleway Medium" panose="020B0603030101060003" pitchFamily="34" charset="0"/>
              </a:rPr>
              <a:t>I don’t know where Arabic and English </a:t>
            </a:r>
            <a:r>
              <a:rPr lang="en-CA" b="1">
                <a:latin typeface="Raleway Medium" panose="020B0603030101060003" pitchFamily="34" charset="0"/>
              </a:rPr>
              <a:t>expressions</a:t>
            </a:r>
            <a:r>
              <a:rPr lang="en-CA">
                <a:latin typeface="Raleway Medium" panose="020B0603030101060003" pitchFamily="34" charset="0"/>
              </a:rPr>
              <a:t> intersect but you do</a:t>
            </a:r>
          </a:p>
          <a:p>
            <a:r>
              <a:rPr lang="en-CA" b="1">
                <a:latin typeface="Raleway Medium" panose="020B0603030101060003" pitchFamily="34" charset="0"/>
              </a:rPr>
              <a:t>Body language </a:t>
            </a:r>
            <a:r>
              <a:rPr lang="en-CA">
                <a:latin typeface="Raleway Medium" panose="020B0603030101060003" pitchFamily="34" charset="0"/>
              </a:rPr>
              <a:t>is a function of culture again, you know more than me.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0102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6C7CB-B0EA-4D0B-8F3C-E80C7DC5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en-CA" sz="3100" dirty="0">
                <a:solidFill>
                  <a:srgbClr val="FFFFFF"/>
                </a:solidFill>
              </a:rPr>
              <a:t>I’m Judy Thompson</a:t>
            </a:r>
            <a:br>
              <a:rPr lang="en-CA" sz="3100" dirty="0">
                <a:solidFill>
                  <a:srgbClr val="FFFFFF"/>
                </a:solidFill>
              </a:rPr>
            </a:br>
            <a:br>
              <a:rPr lang="en-CA" sz="3100" dirty="0">
                <a:solidFill>
                  <a:srgbClr val="FFFFFF"/>
                </a:solidFill>
              </a:rPr>
            </a:br>
            <a:r>
              <a:rPr lang="en-CA" sz="3100" dirty="0">
                <a:solidFill>
                  <a:srgbClr val="FFFFFF"/>
                </a:solidFill>
              </a:rPr>
              <a:t>Thank you </a:t>
            </a:r>
            <a:r>
              <a:rPr lang="en-CA" sz="3100">
                <a:solidFill>
                  <a:srgbClr val="FFFFFF"/>
                </a:solidFill>
              </a:rPr>
              <a:t>for listening </a:t>
            </a:r>
            <a:endParaRPr lang="en-CA" sz="31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EB9E2-035C-446F-8564-08BC5E71F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It was an honor to speak at the Foundation Program Virtual Conference. Thank you.</a:t>
            </a:r>
          </a:p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Many, many thanks to Anwar </a:t>
            </a:r>
            <a:r>
              <a:rPr lang="en-CA" dirty="0" err="1">
                <a:solidFill>
                  <a:schemeClr val="tx1"/>
                </a:solidFill>
                <a:latin typeface="Raleway Medium" panose="020B0603030101060003" pitchFamily="34" charset="0"/>
              </a:rPr>
              <a:t>Alfetlawi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who put my name forward, to Ahmad </a:t>
            </a:r>
            <a:r>
              <a:rPr lang="en-CA" dirty="0" err="1">
                <a:solidFill>
                  <a:schemeClr val="tx1"/>
                </a:solidFill>
                <a:latin typeface="Raleway Medium" panose="020B0603030101060003" pitchFamily="34" charset="0"/>
              </a:rPr>
              <a:t>Hazratzad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for all his help and to all the organizers</a:t>
            </a:r>
            <a:r>
              <a:rPr lang="en-CA" dirty="0">
                <a:solidFill>
                  <a:schemeClr val="tx1"/>
                </a:solidFill>
              </a:rPr>
              <a:t>. 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It’s a great event.</a:t>
            </a:r>
          </a:p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Email me if you have any questions:</a:t>
            </a:r>
          </a:p>
          <a:p>
            <a:r>
              <a:rPr lang="en-CA" dirty="0">
                <a:latin typeface="Raleway Medium" panose="020B0603030101060003" pitchFamily="34" charset="0"/>
                <a:hlinkClick r:id="rId2"/>
              </a:rPr>
              <a:t>judy@thompsonlanguagecenter.com</a:t>
            </a:r>
            <a:r>
              <a:rPr lang="en-CA" dirty="0">
                <a:latin typeface="Raleway Medium" panose="020B0603030101060003" pitchFamily="34" charset="0"/>
              </a:rPr>
              <a:t> </a:t>
            </a:r>
          </a:p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or through the website www.backpackersenglish.com </a:t>
            </a:r>
          </a:p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I wish you and your families well. </a:t>
            </a:r>
          </a:p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Good day. </a:t>
            </a:r>
          </a:p>
        </p:txBody>
      </p:sp>
    </p:spTree>
    <p:extLst>
      <p:ext uri="{BB962C8B-B14F-4D97-AF65-F5344CB8AC3E}">
        <p14:creationId xmlns:p14="http://schemas.microsoft.com/office/powerpoint/2010/main" val="142065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aleway Medium" panose="020B0603030101060003" pitchFamily="34" charset="0"/>
              </a:rPr>
              <a:t>How the Brain Learns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A70799-8343-4564-BC2F-94AFD28AD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702232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DB5C6-D685-4674-A499-E6F7A871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1" y="634947"/>
            <a:ext cx="7206342" cy="986020"/>
          </a:xfrm>
        </p:spPr>
        <p:txBody>
          <a:bodyPr>
            <a:normAutofit/>
          </a:bodyPr>
          <a:lstStyle/>
          <a:p>
            <a:r>
              <a:rPr lang="en-CA" b="1" dirty="0">
                <a:latin typeface="Raleway Medium" panose="020B0603030101060003" pitchFamily="34" charset="0"/>
              </a:rPr>
              <a:t>Pattern For Driving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159BA-44F2-4706-9EC2-E106EB438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CA">
                <a:latin typeface="Raleway Medium" panose="020B0603030101060003" pitchFamily="34" charset="0"/>
              </a:rPr>
              <a:t>How do I make it GO</a:t>
            </a:r>
          </a:p>
          <a:p>
            <a:pPr marL="624078" indent="-514350">
              <a:buFont typeface="+mj-lt"/>
              <a:buAutoNum type="arabicPeriod"/>
            </a:pPr>
            <a:r>
              <a:rPr lang="en-CA">
                <a:latin typeface="Raleway Medium" panose="020B0603030101060003" pitchFamily="34" charset="0"/>
              </a:rPr>
              <a:t>How do I make it STOP</a:t>
            </a:r>
          </a:p>
          <a:p>
            <a:pPr marL="624078" indent="-514350">
              <a:buFont typeface="+mj-lt"/>
              <a:buAutoNum type="arabicPeriod"/>
            </a:pPr>
            <a:r>
              <a:rPr lang="en-CA">
                <a:latin typeface="Raleway Medium" panose="020B0603030101060003" pitchFamily="34" charset="0"/>
              </a:rPr>
              <a:t>How do I STEER it</a:t>
            </a:r>
          </a:p>
          <a:p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person riding on the back of a motorcycle&#10;&#10;Description automatically generated">
            <a:extLst>
              <a:ext uri="{FF2B5EF4-FFF2-40B4-BE49-F238E27FC236}">
                <a16:creationId xmlns:a16="http://schemas.microsoft.com/office/drawing/2014/main" id="{175A057C-1E1B-47F4-A892-C7A29DADD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3" y="2336458"/>
            <a:ext cx="4557606" cy="37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1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99157-D698-41BA-A913-B365F269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br>
              <a:rPr lang="en-CA" sz="4100"/>
            </a:br>
            <a:r>
              <a:rPr lang="en-CA" sz="4100" b="1">
                <a:latin typeface="Raleway Medium" panose="020B0603030101060003" pitchFamily="34" charset="0"/>
              </a:rPr>
              <a:t>Patterns for Speaking English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83078A-7899-4102-938A-80D5070AE4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371325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186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3A7FC-7197-48AB-9590-80B46FA0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4753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600" b="1" spc="-100" dirty="0"/>
              <a:t>Sounds of English and Arabic</a:t>
            </a:r>
          </a:p>
        </p:txBody>
      </p:sp>
      <p:pic>
        <p:nvPicPr>
          <p:cNvPr id="13" name="Content Placeholder 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094806B-20FC-4988-9845-B91A44857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25" y="1074295"/>
            <a:ext cx="9213449" cy="54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0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7D8A9447-DEFF-40A5-8673-B7A365C3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AB33DD-E7F9-42F1-825F-5BEB1493A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r="5458" b="-3"/>
          <a:stretch/>
        </p:blipFill>
        <p:spPr>
          <a:xfrm>
            <a:off x="1183586" y="640080"/>
            <a:ext cx="3290575" cy="557784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90C21F9-FD6D-4457-B130-1A531F24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10114" y="0"/>
            <a:ext cx="3438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94607-81FC-4D05-971E-9BBFD9267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663" y="640080"/>
            <a:ext cx="2744435" cy="53157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  <a:t>The English Phonetic Alphabet</a:t>
            </a:r>
            <a:b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</a:br>
            <a:b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</a:br>
            <a: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  <a:t>As found in:</a:t>
            </a:r>
            <a:b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</a:br>
            <a:b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</a:br>
            <a: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  <a:t>English is Stupid, Students are Not</a:t>
            </a:r>
            <a:b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</a:br>
            <a:b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</a:br>
            <a: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  <a:t>How Do You Say? </a:t>
            </a:r>
            <a:b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</a:br>
            <a:b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</a:br>
            <a: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  <a:t>Backpacker’s English: Cracking the Code Pronunciation</a:t>
            </a:r>
            <a:b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</a:br>
            <a:endParaRPr lang="en-US" sz="2700" dirty="0">
              <a:solidFill>
                <a:srgbClr val="FFFFFF"/>
              </a:solidFill>
              <a:latin typeface="Raleway Medium" panose="020B0603030101060003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F6EF4B-2F40-485B-9F36-084731486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7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328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DE28-F084-47FD-B89E-6A36338D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3464"/>
            <a:ext cx="8229600" cy="101193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CA" sz="3200" b="1" dirty="0">
                <a:latin typeface="Raleway Medium" panose="020B0603030101060003" pitchFamily="34" charset="0"/>
              </a:rPr>
              <a:t>Interesting but Not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349A1-3C38-4696-9E35-AAB9C562D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40936"/>
          </a:xfrm>
        </p:spPr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sz="2400" b="1" dirty="0">
                <a:solidFill>
                  <a:schemeClr val="tx1"/>
                </a:solidFill>
                <a:latin typeface="Raleway Medium" panose="020B0603030101060003" pitchFamily="34" charset="0"/>
              </a:rPr>
              <a:t>TTYL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- talk to you later</a:t>
            </a:r>
          </a:p>
          <a:p>
            <a:r>
              <a:rPr lang="en-CA" sz="2400" b="1" dirty="0">
                <a:solidFill>
                  <a:schemeClr val="tx1"/>
                </a:solidFill>
                <a:latin typeface="Raleway Medium" panose="020B0603030101060003" pitchFamily="34" charset="0"/>
              </a:rPr>
              <a:t>LMK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 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– let me know</a:t>
            </a:r>
          </a:p>
          <a:p>
            <a:r>
              <a:rPr lang="en-CA" sz="2400" b="1" dirty="0">
                <a:solidFill>
                  <a:schemeClr val="tx1"/>
                </a:solidFill>
                <a:latin typeface="Raleway Medium" panose="020B0603030101060003" pitchFamily="34" charset="0"/>
              </a:rPr>
              <a:t>LOL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– laugh out loud</a:t>
            </a:r>
          </a:p>
          <a:p>
            <a:r>
              <a:rPr lang="en-CA" sz="2400" b="1" dirty="0">
                <a:solidFill>
                  <a:schemeClr val="tx1"/>
                </a:solidFill>
                <a:latin typeface="Raleway Medium" panose="020B0603030101060003" pitchFamily="34" charset="0"/>
              </a:rPr>
              <a:t>IMHO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– in my humble opinion</a:t>
            </a:r>
          </a:p>
          <a:p>
            <a:pPr marL="109728" indent="0">
              <a:buNone/>
            </a:pPr>
            <a:endParaRPr lang="en-CA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5D662D-98B2-4B01-866E-2C81A3758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4" y="1600200"/>
            <a:ext cx="890467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7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5A20-88A1-46D9-BEED-1BC2F721D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sz="3200" dirty="0">
                <a:solidFill>
                  <a:srgbClr val="A50021"/>
                </a:solidFill>
                <a:latin typeface="Raleway Medium" panose="020B0603030101060003" pitchFamily="34" charset="0"/>
              </a:rPr>
              <a:t>Conversation</a:t>
            </a:r>
            <a:br>
              <a:rPr lang="en-CA" dirty="0">
                <a:latin typeface="Raleway Medium" panose="020B0603030101060003" pitchFamily="34" charset="0"/>
              </a:rPr>
            </a:br>
            <a:r>
              <a:rPr lang="en-CA" sz="4000" b="1" dirty="0">
                <a:latin typeface="Raleway Medium" panose="020B0603030101060003" pitchFamily="34" charset="0"/>
              </a:rPr>
              <a:t>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D384-F03D-4A7E-9860-3FEB2913B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The biggest problem for English Learners is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Spelling doesn’t make sense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. The reason alphabets exist is to write the sounds of a language down so people who have heard it can spell it and people who can read it can pronounce it. </a:t>
            </a:r>
          </a:p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This never happened with English. English was spoken for 1000 years, was a combination of German, Norse and French and used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40+ sounds 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before William Caxton wrote it down with only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26 letters 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(ABC) and made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a mess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. We copy his spelling mistakes to this day. Over 400 years!  </a:t>
            </a:r>
          </a:p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Spelling is random, sometimes letters are silent… every letter in English is silent sometimes. Sometimes letters are pronounced that aren’t written down – Invisible consonants.</a:t>
            </a:r>
          </a:p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Basically, you can’t learn to speak English from reading it. </a:t>
            </a:r>
          </a:p>
          <a:p>
            <a:endParaRPr lang="en-CA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endParaRPr lang="en-CA" dirty="0">
              <a:latin typeface="Raleway Medium" panose="020B0603030101060003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62330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QPT3VHF6MKWP-83287781-43674</_dlc_DocId>
    <_dlc_DocIdUrl xmlns="4595ca7b-3a15-4971-af5f-cadc29c03e04">
      <Url>https://qataruniversity-stage.qu.edu.qa/_layouts/15/DocIdRedir.aspx?ID=QPT3VHF6MKWP-83287781-43674</Url>
      <Description>QPT3VHF6MKWP-83287781-43674</Description>
    </_dlc_DocIdUrl>
  </documentManagement>
</p:properties>
</file>

<file path=customXml/itemProps1.xml><?xml version="1.0" encoding="utf-8"?>
<ds:datastoreItem xmlns:ds="http://schemas.openxmlformats.org/officeDocument/2006/customXml" ds:itemID="{BE5B0EA4-20D3-43C6-8139-6ECB5CBD8AB9}"/>
</file>

<file path=customXml/itemProps2.xml><?xml version="1.0" encoding="utf-8"?>
<ds:datastoreItem xmlns:ds="http://schemas.openxmlformats.org/officeDocument/2006/customXml" ds:itemID="{5D0223F3-FA4E-45F5-90F8-8ECBEAA6AC8C}"/>
</file>

<file path=customXml/itemProps3.xml><?xml version="1.0" encoding="utf-8"?>
<ds:datastoreItem xmlns:ds="http://schemas.openxmlformats.org/officeDocument/2006/customXml" ds:itemID="{F947E474-6918-410A-9BE6-70F12794DF88}"/>
</file>

<file path=customXml/itemProps4.xml><?xml version="1.0" encoding="utf-8"?>
<ds:datastoreItem xmlns:ds="http://schemas.openxmlformats.org/officeDocument/2006/customXml" ds:itemID="{5A1BC03D-A8D8-44E4-83BD-03DC2BD43A2E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1141</Words>
  <Application>Microsoft Office PowerPoint</Application>
  <PresentationFormat>On-screen Show (4:3)</PresentationFormat>
  <Paragraphs>129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Raleway Medium</vt:lpstr>
      <vt:lpstr>Retrospect</vt:lpstr>
      <vt:lpstr>Where Arabic and English Intersect </vt:lpstr>
      <vt:lpstr>Agenda</vt:lpstr>
      <vt:lpstr>How the Brain Learns</vt:lpstr>
      <vt:lpstr>Pattern For Driving</vt:lpstr>
      <vt:lpstr> Patterns for Speaking English </vt:lpstr>
      <vt:lpstr>Sounds of English and Arabic</vt:lpstr>
      <vt:lpstr>The English Phonetic Alphabet  As found in:  English is Stupid, Students are Not  How Do You Say?   Backpacker’s English: Cracking the Code Pronunciation </vt:lpstr>
      <vt:lpstr>Interesting but Not Important</vt:lpstr>
      <vt:lpstr>Conversation Words</vt:lpstr>
      <vt:lpstr>Which Word Groups Rhyme?</vt:lpstr>
      <vt:lpstr>PowerPoint Presentation</vt:lpstr>
      <vt:lpstr>PowerPoint Presentation</vt:lpstr>
      <vt:lpstr>What you Need to Know about Speaking English is  Listening and Word Stress</vt:lpstr>
      <vt:lpstr>Conversation Sentences</vt:lpstr>
      <vt:lpstr>Conversation Connecting - Linking</vt:lpstr>
      <vt:lpstr>All Words Start with Consonants – like Arabic!</vt:lpstr>
      <vt:lpstr>Conversation Recap</vt:lpstr>
      <vt:lpstr>PowerPoint Presentation</vt:lpstr>
      <vt:lpstr>Fluency Expressions</vt:lpstr>
      <vt:lpstr>Fluency Non-Verbal Communication</vt:lpstr>
      <vt:lpstr> Stop, Go, Left and Right  Patterns for Driving English</vt:lpstr>
      <vt:lpstr>5 of the 6 English Speaking Patterns are in the EPA Vowel Chart</vt:lpstr>
      <vt:lpstr>Where Arabic and English Intersect</vt:lpstr>
      <vt:lpstr>I’m Judy Thompson  Thank you for listening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Arabic and English Intersect </dc:title>
  <dc:creator>Judy Thompson</dc:creator>
  <cp:lastModifiedBy>Judy Thompson</cp:lastModifiedBy>
  <cp:revision>7</cp:revision>
  <dcterms:created xsi:type="dcterms:W3CDTF">2020-05-11T21:05:51Z</dcterms:created>
  <dcterms:modified xsi:type="dcterms:W3CDTF">2020-05-12T15:00:31Z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8751da7d-32f5-4139-a78a-8c2b75b5771a</vt:lpwstr>
  </property>
</Properties>
</file>